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9" r:id="rId19"/>
    <p:sldId id="408" r:id="rId20"/>
    <p:sldId id="410" r:id="rId21"/>
    <p:sldId id="411" r:id="rId22"/>
    <p:sldId id="412" r:id="rId23"/>
    <p:sldId id="413" r:id="rId24"/>
    <p:sldId id="414" r:id="rId25"/>
    <p:sldId id="415" r:id="rId26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7534DB-8D3B-4CC6-B59B-0C0E11A38C36}" v="2" dt="2024-04-29T01:16:47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1" autoAdjust="0"/>
    <p:restoredTop sz="67497" autoAdjust="0"/>
  </p:normalViewPr>
  <p:slideViewPr>
    <p:cSldViewPr snapToGrid="0" showGuides="1">
      <p:cViewPr varScale="1">
        <p:scale>
          <a:sx n="28" d="100"/>
          <a:sy n="28" d="100"/>
        </p:scale>
        <p:origin x="1896" y="53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Moroń" userId="722be6c7-7b5a-4770-8a53-237b9e9b4a08" providerId="ADAL" clId="{447534DB-8D3B-4CC6-B59B-0C0E11A38C36}"/>
    <pc:docChg chg="undo custSel modSld">
      <pc:chgData name="Tomasz Moroń" userId="722be6c7-7b5a-4770-8a53-237b9e9b4a08" providerId="ADAL" clId="{447534DB-8D3B-4CC6-B59B-0C0E11A38C36}" dt="2024-04-29T01:16:54.483" v="31" actId="478"/>
      <pc:docMkLst>
        <pc:docMk/>
      </pc:docMkLst>
      <pc:sldChg chg="delSp mod">
        <pc:chgData name="Tomasz Moroń" userId="722be6c7-7b5a-4770-8a53-237b9e9b4a08" providerId="ADAL" clId="{447534DB-8D3B-4CC6-B59B-0C0E11A38C36}" dt="2024-04-29T01:15:57.249" v="3" actId="478"/>
        <pc:sldMkLst>
          <pc:docMk/>
          <pc:sldMk cId="519956764" sldId="408"/>
        </pc:sldMkLst>
        <pc:inkChg chg="del">
          <ac:chgData name="Tomasz Moroń" userId="722be6c7-7b5a-4770-8a53-237b9e9b4a08" providerId="ADAL" clId="{447534DB-8D3B-4CC6-B59B-0C0E11A38C36}" dt="2024-04-29T01:15:53.816" v="2" actId="478"/>
          <ac:inkMkLst>
            <pc:docMk/>
            <pc:sldMk cId="519956764" sldId="408"/>
            <ac:inkMk id="23" creationId="{2E6F19C6-1B51-20F1-CADD-ADB56C6A4A91}"/>
          </ac:inkMkLst>
        </pc:inkChg>
        <pc:inkChg chg="del">
          <ac:chgData name="Tomasz Moroń" userId="722be6c7-7b5a-4770-8a53-237b9e9b4a08" providerId="ADAL" clId="{447534DB-8D3B-4CC6-B59B-0C0E11A38C36}" dt="2024-04-29T01:15:57.249" v="3" actId="478"/>
          <ac:inkMkLst>
            <pc:docMk/>
            <pc:sldMk cId="519956764" sldId="408"/>
            <ac:inkMk id="24" creationId="{ACBE95A9-5039-DB93-D86A-FE94319BF48D}"/>
          </ac:inkMkLst>
        </pc:inkChg>
        <pc:inkChg chg="del">
          <ac:chgData name="Tomasz Moroń" userId="722be6c7-7b5a-4770-8a53-237b9e9b4a08" providerId="ADAL" clId="{447534DB-8D3B-4CC6-B59B-0C0E11A38C36}" dt="2024-04-29T01:15:57.249" v="3" actId="478"/>
          <ac:inkMkLst>
            <pc:docMk/>
            <pc:sldMk cId="519956764" sldId="408"/>
            <ac:inkMk id="25" creationId="{D4B8BF07-9145-6529-69ED-3D9CA2D3414B}"/>
          </ac:inkMkLst>
        </pc:inkChg>
      </pc:sldChg>
      <pc:sldChg chg="delSp mod">
        <pc:chgData name="Tomasz Moroń" userId="722be6c7-7b5a-4770-8a53-237b9e9b4a08" providerId="ADAL" clId="{447534DB-8D3B-4CC6-B59B-0C0E11A38C36}" dt="2024-04-29T01:15:51.223" v="1" actId="478"/>
        <pc:sldMkLst>
          <pc:docMk/>
          <pc:sldMk cId="3835850759" sldId="409"/>
        </pc:sldMkLst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2" creationId="{03F105ED-A747-31EB-7991-15AA9D544222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4" creationId="{5C245B52-CDF2-29BF-70A0-0EF691036F98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5" creationId="{38DADA32-5C32-E614-CA1E-D79657E51A65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7" creationId="{5338BE36-1D87-61DB-12CE-F887690FF1DC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8" creationId="{3A200B60-1EBC-A77D-C291-7D9ED58CF2D3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9" creationId="{80CB9EF4-C43A-B87D-35E3-6FB8C2BEEB57}"/>
          </ac:inkMkLst>
        </pc:inkChg>
        <pc:inkChg chg="del">
          <ac:chgData name="Tomasz Moroń" userId="722be6c7-7b5a-4770-8a53-237b9e9b4a08" providerId="ADAL" clId="{447534DB-8D3B-4CC6-B59B-0C0E11A38C36}" dt="2024-04-29T01:15:49.435" v="0" actId="478"/>
          <ac:inkMkLst>
            <pc:docMk/>
            <pc:sldMk cId="3835850759" sldId="409"/>
            <ac:inkMk id="10" creationId="{B611A23E-1C84-935C-C534-8812546039F2}"/>
          </ac:inkMkLst>
        </pc:inkChg>
        <pc:inkChg chg="del">
          <ac:chgData name="Tomasz Moroń" userId="722be6c7-7b5a-4770-8a53-237b9e9b4a08" providerId="ADAL" clId="{447534DB-8D3B-4CC6-B59B-0C0E11A38C36}" dt="2024-04-29T01:15:51.223" v="1" actId="478"/>
          <ac:inkMkLst>
            <pc:docMk/>
            <pc:sldMk cId="3835850759" sldId="409"/>
            <ac:inkMk id="11" creationId="{BFF53ABC-9024-2145-44DD-3F6CBD44E584}"/>
          </ac:inkMkLst>
        </pc:inkChg>
        <pc:inkChg chg="del">
          <ac:chgData name="Tomasz Moroń" userId="722be6c7-7b5a-4770-8a53-237b9e9b4a08" providerId="ADAL" clId="{447534DB-8D3B-4CC6-B59B-0C0E11A38C36}" dt="2024-04-29T01:15:51.223" v="1" actId="478"/>
          <ac:inkMkLst>
            <pc:docMk/>
            <pc:sldMk cId="3835850759" sldId="409"/>
            <ac:inkMk id="12" creationId="{1C2EDB9F-A0FA-66E1-960E-3CAB88ABDEB5}"/>
          </ac:inkMkLst>
        </pc:inkChg>
        <pc:inkChg chg="del">
          <ac:chgData name="Tomasz Moroń" userId="722be6c7-7b5a-4770-8a53-237b9e9b4a08" providerId="ADAL" clId="{447534DB-8D3B-4CC6-B59B-0C0E11A38C36}" dt="2024-04-29T01:15:51.223" v="1" actId="478"/>
          <ac:inkMkLst>
            <pc:docMk/>
            <pc:sldMk cId="3835850759" sldId="409"/>
            <ac:inkMk id="15" creationId="{1C978B8D-BC79-01A4-2371-F41FB61983B5}"/>
          </ac:inkMkLst>
        </pc:inkChg>
      </pc:sldChg>
      <pc:sldChg chg="delSp mod">
        <pc:chgData name="Tomasz Moroń" userId="722be6c7-7b5a-4770-8a53-237b9e9b4a08" providerId="ADAL" clId="{447534DB-8D3B-4CC6-B59B-0C0E11A38C36}" dt="2024-04-29T01:16:00.559" v="4" actId="478"/>
        <pc:sldMkLst>
          <pc:docMk/>
          <pc:sldMk cId="289925417" sldId="410"/>
        </pc:sldMkLst>
        <pc:inkChg chg="del">
          <ac:chgData name="Tomasz Moroń" userId="722be6c7-7b5a-4770-8a53-237b9e9b4a08" providerId="ADAL" clId="{447534DB-8D3B-4CC6-B59B-0C0E11A38C36}" dt="2024-04-29T01:16:00.559" v="4" actId="478"/>
          <ac:inkMkLst>
            <pc:docMk/>
            <pc:sldMk cId="289925417" sldId="410"/>
            <ac:inkMk id="4" creationId="{3E005BF0-2AD9-5628-5D9D-2FB0A6BA5FB6}"/>
          </ac:inkMkLst>
        </pc:inkChg>
      </pc:sldChg>
      <pc:sldChg chg="delSp mod">
        <pc:chgData name="Tomasz Moroń" userId="722be6c7-7b5a-4770-8a53-237b9e9b4a08" providerId="ADAL" clId="{447534DB-8D3B-4CC6-B59B-0C0E11A38C36}" dt="2024-04-29T01:16:07.463" v="5" actId="478"/>
        <pc:sldMkLst>
          <pc:docMk/>
          <pc:sldMk cId="601014958" sldId="412"/>
        </pc:sldMkLst>
        <pc:inkChg chg="del">
          <ac:chgData name="Tomasz Moroń" userId="722be6c7-7b5a-4770-8a53-237b9e9b4a08" providerId="ADAL" clId="{447534DB-8D3B-4CC6-B59B-0C0E11A38C36}" dt="2024-04-29T01:16:07.463" v="5" actId="478"/>
          <ac:inkMkLst>
            <pc:docMk/>
            <pc:sldMk cId="601014958" sldId="412"/>
            <ac:inkMk id="13" creationId="{8C4058BA-6425-A97F-C3E3-06DF06932FAB}"/>
          </ac:inkMkLst>
        </pc:inkChg>
      </pc:sldChg>
      <pc:sldChg chg="addSp delSp modSp mod">
        <pc:chgData name="Tomasz Moroń" userId="722be6c7-7b5a-4770-8a53-237b9e9b4a08" providerId="ADAL" clId="{447534DB-8D3B-4CC6-B59B-0C0E11A38C36}" dt="2024-04-29T01:16:54.483" v="31" actId="478"/>
        <pc:sldMkLst>
          <pc:docMk/>
          <pc:sldMk cId="3883204289" sldId="413"/>
        </pc:sldMkLst>
        <pc:spChg chg="mod">
          <ac:chgData name="Tomasz Moroń" userId="722be6c7-7b5a-4770-8a53-237b9e9b4a08" providerId="ADAL" clId="{447534DB-8D3B-4CC6-B59B-0C0E11A38C36}" dt="2024-04-29T01:16:46.375" v="27" actId="6549"/>
          <ac:spMkLst>
            <pc:docMk/>
            <pc:sldMk cId="3883204289" sldId="413"/>
            <ac:spMk id="3" creationId="{F898A57C-39FB-C27B-E9FF-800923E18370}"/>
          </ac:spMkLst>
        </pc:spChg>
        <pc:picChg chg="add del">
          <ac:chgData name="Tomasz Moroń" userId="722be6c7-7b5a-4770-8a53-237b9e9b4a08" providerId="ADAL" clId="{447534DB-8D3B-4CC6-B59B-0C0E11A38C36}" dt="2024-04-29T01:16:34.368" v="20" actId="478"/>
          <ac:picMkLst>
            <pc:docMk/>
            <pc:sldMk cId="3883204289" sldId="413"/>
            <ac:picMk id="11" creationId="{CED516F1-6C8C-499E-3901-D4987B6FDE77}"/>
          </ac:picMkLst>
        </pc:picChg>
        <pc:picChg chg="add del">
          <ac:chgData name="Tomasz Moroń" userId="722be6c7-7b5a-4770-8a53-237b9e9b4a08" providerId="ADAL" clId="{447534DB-8D3B-4CC6-B59B-0C0E11A38C36}" dt="2024-04-29T01:16:24.140" v="13" actId="478"/>
          <ac:picMkLst>
            <pc:docMk/>
            <pc:sldMk cId="3883204289" sldId="413"/>
            <ac:picMk id="15" creationId="{BDADA64D-81AE-80FA-9EB8-E34F04CEE958}"/>
          </ac:picMkLst>
        </pc:picChg>
        <pc:inkChg chg="del">
          <ac:chgData name="Tomasz Moroń" userId="722be6c7-7b5a-4770-8a53-237b9e9b4a08" providerId="ADAL" clId="{447534DB-8D3B-4CC6-B59B-0C0E11A38C36}" dt="2024-04-29T01:16:44.073" v="25" actId="478"/>
          <ac:inkMkLst>
            <pc:docMk/>
            <pc:sldMk cId="3883204289" sldId="413"/>
            <ac:inkMk id="18" creationId="{099AEB99-7709-1A5F-68FC-A0635BB3DC23}"/>
          </ac:inkMkLst>
        </pc:inkChg>
        <pc:inkChg chg="del">
          <ac:chgData name="Tomasz Moroń" userId="722be6c7-7b5a-4770-8a53-237b9e9b4a08" providerId="ADAL" clId="{447534DB-8D3B-4CC6-B59B-0C0E11A38C36}" dt="2024-04-29T01:16:51.805" v="29" actId="478"/>
          <ac:inkMkLst>
            <pc:docMk/>
            <pc:sldMk cId="3883204289" sldId="413"/>
            <ac:inkMk id="19" creationId="{46CCA119-D824-AD08-37BA-A6BB3D227043}"/>
          </ac:inkMkLst>
        </pc:inkChg>
        <pc:inkChg chg="del">
          <ac:chgData name="Tomasz Moroń" userId="722be6c7-7b5a-4770-8a53-237b9e9b4a08" providerId="ADAL" clId="{447534DB-8D3B-4CC6-B59B-0C0E11A38C36}" dt="2024-04-29T01:16:11.264" v="6" actId="478"/>
          <ac:inkMkLst>
            <pc:docMk/>
            <pc:sldMk cId="3883204289" sldId="413"/>
            <ac:inkMk id="20" creationId="{0EAC1DA8-4356-E0D8-D748-83DE787038E3}"/>
          </ac:inkMkLst>
        </pc:inkChg>
        <pc:inkChg chg="del">
          <ac:chgData name="Tomasz Moroń" userId="722be6c7-7b5a-4770-8a53-237b9e9b4a08" providerId="ADAL" clId="{447534DB-8D3B-4CC6-B59B-0C0E11A38C36}" dt="2024-04-29T01:16:40.212" v="22" actId="478"/>
          <ac:inkMkLst>
            <pc:docMk/>
            <pc:sldMk cId="3883204289" sldId="413"/>
            <ac:inkMk id="21" creationId="{F8AED7B6-637B-B36B-21C8-633978376471}"/>
          </ac:inkMkLst>
        </pc:inkChg>
        <pc:inkChg chg="add del">
          <ac:chgData name="Tomasz Moroń" userId="722be6c7-7b5a-4770-8a53-237b9e9b4a08" providerId="ADAL" clId="{447534DB-8D3B-4CC6-B59B-0C0E11A38C36}" dt="2024-04-29T01:16:27.933" v="14" actId="478"/>
          <ac:inkMkLst>
            <pc:docMk/>
            <pc:sldMk cId="3883204289" sldId="413"/>
            <ac:inkMk id="22" creationId="{348CB7DD-1392-13A5-3864-7D6F0FEC8AE9}"/>
          </ac:inkMkLst>
        </pc:inkChg>
        <pc:inkChg chg="add del">
          <ac:chgData name="Tomasz Moroń" userId="722be6c7-7b5a-4770-8a53-237b9e9b4a08" providerId="ADAL" clId="{447534DB-8D3B-4CC6-B59B-0C0E11A38C36}" dt="2024-04-29T01:16:20.748" v="10" actId="478"/>
          <ac:inkMkLst>
            <pc:docMk/>
            <pc:sldMk cId="3883204289" sldId="413"/>
            <ac:inkMk id="23" creationId="{370AAA4F-F273-8284-74DB-A29D3D1304C3}"/>
          </ac:inkMkLst>
        </pc:inkChg>
        <pc:inkChg chg="del">
          <ac:chgData name="Tomasz Moroń" userId="722be6c7-7b5a-4770-8a53-237b9e9b4a08" providerId="ADAL" clId="{447534DB-8D3B-4CC6-B59B-0C0E11A38C36}" dt="2024-04-29T01:16:11.264" v="6" actId="478"/>
          <ac:inkMkLst>
            <pc:docMk/>
            <pc:sldMk cId="3883204289" sldId="413"/>
            <ac:inkMk id="24" creationId="{81B85657-AB38-F0DB-368B-A2BFA590D29E}"/>
          </ac:inkMkLst>
        </pc:inkChg>
        <pc:inkChg chg="del">
          <ac:chgData name="Tomasz Moroń" userId="722be6c7-7b5a-4770-8a53-237b9e9b4a08" providerId="ADAL" clId="{447534DB-8D3B-4CC6-B59B-0C0E11A38C36}" dt="2024-04-29T01:16:11.264" v="6" actId="478"/>
          <ac:inkMkLst>
            <pc:docMk/>
            <pc:sldMk cId="3883204289" sldId="413"/>
            <ac:inkMk id="25" creationId="{15D75C73-0F9E-DF7F-50AD-4F37536E4D0A}"/>
          </ac:inkMkLst>
        </pc:inkChg>
        <pc:inkChg chg="del">
          <ac:chgData name="Tomasz Moroń" userId="722be6c7-7b5a-4770-8a53-237b9e9b4a08" providerId="ADAL" clId="{447534DB-8D3B-4CC6-B59B-0C0E11A38C36}" dt="2024-04-29T01:16:42.401" v="24" actId="478"/>
          <ac:inkMkLst>
            <pc:docMk/>
            <pc:sldMk cId="3883204289" sldId="413"/>
            <ac:inkMk id="26" creationId="{314CFEFE-F9FD-21F2-4CD0-32C60001E36F}"/>
          </ac:inkMkLst>
        </pc:inkChg>
        <pc:inkChg chg="del">
          <ac:chgData name="Tomasz Moroń" userId="722be6c7-7b5a-4770-8a53-237b9e9b4a08" providerId="ADAL" clId="{447534DB-8D3B-4CC6-B59B-0C0E11A38C36}" dt="2024-04-29T01:16:52.839" v="30" actId="478"/>
          <ac:inkMkLst>
            <pc:docMk/>
            <pc:sldMk cId="3883204289" sldId="413"/>
            <ac:inkMk id="27" creationId="{92B7BE0A-1D7D-F11E-9898-3609F625FBC7}"/>
          </ac:inkMkLst>
        </pc:inkChg>
        <pc:inkChg chg="del">
          <ac:chgData name="Tomasz Moroń" userId="722be6c7-7b5a-4770-8a53-237b9e9b4a08" providerId="ADAL" clId="{447534DB-8D3B-4CC6-B59B-0C0E11A38C36}" dt="2024-04-29T01:16:21.770" v="11" actId="478"/>
          <ac:inkMkLst>
            <pc:docMk/>
            <pc:sldMk cId="3883204289" sldId="413"/>
            <ac:inkMk id="28" creationId="{92619380-7FD5-D653-B966-403C27BBB8F6}"/>
          </ac:inkMkLst>
        </pc:inkChg>
        <pc:inkChg chg="del">
          <ac:chgData name="Tomasz Moroń" userId="722be6c7-7b5a-4770-8a53-237b9e9b4a08" providerId="ADAL" clId="{447534DB-8D3B-4CC6-B59B-0C0E11A38C36}" dt="2024-04-29T01:16:29.165" v="15" actId="478"/>
          <ac:inkMkLst>
            <pc:docMk/>
            <pc:sldMk cId="3883204289" sldId="413"/>
            <ac:inkMk id="29" creationId="{86834A3C-112B-E34F-9A71-B5DA724635F4}"/>
          </ac:inkMkLst>
        </pc:inkChg>
        <pc:inkChg chg="del">
          <ac:chgData name="Tomasz Moroń" userId="722be6c7-7b5a-4770-8a53-237b9e9b4a08" providerId="ADAL" clId="{447534DB-8D3B-4CC6-B59B-0C0E11A38C36}" dt="2024-04-29T01:16:41.339" v="23" actId="478"/>
          <ac:inkMkLst>
            <pc:docMk/>
            <pc:sldMk cId="3883204289" sldId="413"/>
            <ac:inkMk id="30" creationId="{74E2F610-7917-0FEA-6A71-8F136A1F4647}"/>
          </ac:inkMkLst>
        </pc:inkChg>
        <pc:inkChg chg="del">
          <ac:chgData name="Tomasz Moroń" userId="722be6c7-7b5a-4770-8a53-237b9e9b4a08" providerId="ADAL" clId="{447534DB-8D3B-4CC6-B59B-0C0E11A38C36}" dt="2024-04-29T01:16:11.999" v="7" actId="478"/>
          <ac:inkMkLst>
            <pc:docMk/>
            <pc:sldMk cId="3883204289" sldId="413"/>
            <ac:inkMk id="31" creationId="{E01CFD58-5BBB-DFE5-1452-CE9D82F37540}"/>
          </ac:inkMkLst>
        </pc:inkChg>
        <pc:inkChg chg="del">
          <ac:chgData name="Tomasz Moroń" userId="722be6c7-7b5a-4770-8a53-237b9e9b4a08" providerId="ADAL" clId="{447534DB-8D3B-4CC6-B59B-0C0E11A38C36}" dt="2024-04-29T01:16:11.264" v="6" actId="478"/>
          <ac:inkMkLst>
            <pc:docMk/>
            <pc:sldMk cId="3883204289" sldId="413"/>
            <ac:inkMk id="32" creationId="{2555B551-7D19-3EAA-E96D-B2E57802C6FF}"/>
          </ac:inkMkLst>
        </pc:inkChg>
        <pc:inkChg chg="del">
          <ac:chgData name="Tomasz Moroń" userId="722be6c7-7b5a-4770-8a53-237b9e9b4a08" providerId="ADAL" clId="{447534DB-8D3B-4CC6-B59B-0C0E11A38C36}" dt="2024-04-29T01:16:54.483" v="31" actId="478"/>
          <ac:inkMkLst>
            <pc:docMk/>
            <pc:sldMk cId="3883204289" sldId="413"/>
            <ac:inkMk id="33" creationId="{C591B5E0-EB94-B722-24FC-DB972AA4D7AA}"/>
          </ac:inkMkLst>
        </pc:inkChg>
        <pc:inkChg chg="del">
          <ac:chgData name="Tomasz Moroń" userId="722be6c7-7b5a-4770-8a53-237b9e9b4a08" providerId="ADAL" clId="{447534DB-8D3B-4CC6-B59B-0C0E11A38C36}" dt="2024-04-29T01:16:50.469" v="28" actId="478"/>
          <ac:inkMkLst>
            <pc:docMk/>
            <pc:sldMk cId="3883204289" sldId="413"/>
            <ac:inkMk id="34" creationId="{D0FBAF2B-6324-42F1-A9C0-1A814D36D174}"/>
          </ac:inkMkLst>
        </pc:inkChg>
        <pc:inkChg chg="del">
          <ac:chgData name="Tomasz Moroń" userId="722be6c7-7b5a-4770-8a53-237b9e9b4a08" providerId="ADAL" clId="{447534DB-8D3B-4CC6-B59B-0C0E11A38C36}" dt="2024-04-29T01:16:32.419" v="18" actId="478"/>
          <ac:inkMkLst>
            <pc:docMk/>
            <pc:sldMk cId="3883204289" sldId="413"/>
            <ac:inkMk id="35" creationId="{FA9569C3-6C08-06EF-F6AC-11B6C42AD83C}"/>
          </ac:inkMkLst>
        </pc:inkChg>
        <pc:inkChg chg="del">
          <ac:chgData name="Tomasz Moroń" userId="722be6c7-7b5a-4770-8a53-237b9e9b4a08" providerId="ADAL" clId="{447534DB-8D3B-4CC6-B59B-0C0E11A38C36}" dt="2024-04-29T01:16:30.495" v="16" actId="478"/>
          <ac:inkMkLst>
            <pc:docMk/>
            <pc:sldMk cId="3883204289" sldId="413"/>
            <ac:inkMk id="36" creationId="{2D815E55-231B-8A93-0570-A28D3F533D2F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37" creationId="{368A22AA-D8A0-9F97-82F5-994E6386525A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38" creationId="{E9278BE9-5263-8D14-6AE9-B0281AE1E252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39" creationId="{70B490FD-C067-F895-132F-72BAEA254E14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0" creationId="{6DC528D6-74D8-D8A5-428B-086C80963DBC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1" creationId="{349D4467-83FF-BBF3-988C-307024BAADD5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2" creationId="{6408AFBF-6554-618D-312B-F8FB24DE927A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3" creationId="{9AB461FC-769D-2960-B2F0-D62E27EBBCB6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4" creationId="{148B7764-3DEF-24C6-F602-BEFCC3D81438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5" creationId="{2B73F2E5-2FDB-98DC-96B4-D3700FA488D1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6" creationId="{6E258CEA-52DB-57A2-3595-DFDD97333D76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7" creationId="{7682FE7C-B837-9D0B-3F8A-5789CEA2B9B9}"/>
          </ac:inkMkLst>
        </pc:inkChg>
        <pc:inkChg chg="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48" creationId="{41D9338B-EA39-C31A-54CD-41E4E37E9D3A}"/>
          </ac:inkMkLst>
        </pc:inkChg>
        <pc:inkChg chg="del">
          <ac:chgData name="Tomasz Moroń" userId="722be6c7-7b5a-4770-8a53-237b9e9b4a08" providerId="ADAL" clId="{447534DB-8D3B-4CC6-B59B-0C0E11A38C36}" dt="2024-04-29T01:16:45.132" v="26" actId="478"/>
          <ac:inkMkLst>
            <pc:docMk/>
            <pc:sldMk cId="3883204289" sldId="413"/>
            <ac:inkMk id="49" creationId="{88F5D424-E6B7-4A8C-38F7-60E87E2ED9FB}"/>
          </ac:inkMkLst>
        </pc:inkChg>
        <pc:inkChg chg="del">
          <ac:chgData name="Tomasz Moroń" userId="722be6c7-7b5a-4770-8a53-237b9e9b4a08" providerId="ADAL" clId="{447534DB-8D3B-4CC6-B59B-0C0E11A38C36}" dt="2024-04-29T01:16:31.259" v="17" actId="478"/>
          <ac:inkMkLst>
            <pc:docMk/>
            <pc:sldMk cId="3883204289" sldId="413"/>
            <ac:inkMk id="50" creationId="{C41502C9-4187-D87A-FBC5-910A91AE10B4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1" creationId="{625D6C4B-36DB-3881-EF78-228C043828A2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2" creationId="{EA983F21-3D97-2BE5-AB0F-987B1148CA95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3" creationId="{7BD899AF-D217-12B2-8027-313C813B0AE2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4" creationId="{B1372182-AE61-2D62-C96E-3A1470ABA0BF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5" creationId="{17FE1BB2-6FD9-8246-E9C8-903966E7A4C3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6" creationId="{17CEA78C-9336-2349-2052-6053D1B621BC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7" creationId="{72808ADE-ADB3-65A5-4F3D-0A0A2E9588E2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8" creationId="{89BC6AF3-7ECA-AA5C-9B76-A4582A0F2E59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59" creationId="{056FD5C7-98FA-F79F-A5E6-B1BB6B102A88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60" creationId="{431A5156-CA51-E047-0BDE-F2FF0D3242B7}"/>
          </ac:inkMkLst>
        </pc:inkChg>
        <pc:inkChg chg="add del">
          <ac:chgData name="Tomasz Moroń" userId="722be6c7-7b5a-4770-8a53-237b9e9b4a08" providerId="ADAL" clId="{447534DB-8D3B-4CC6-B59B-0C0E11A38C36}" dt="2024-04-29T01:16:38.947" v="21" actId="478"/>
          <ac:inkMkLst>
            <pc:docMk/>
            <pc:sldMk cId="3883204289" sldId="413"/>
            <ac:inkMk id="61" creationId="{28A86F7C-C9B6-8439-8194-5AE7B8547304}"/>
          </ac:inkMkLst>
        </pc:inkChg>
      </pc:sldChg>
    </pc:docChg>
  </pc:docChgLst>
  <pc:docChgLst>
    <pc:chgData name="Tomasz Moroń" userId="722be6c7-7b5a-4770-8a53-237b9e9b4a08" providerId="ADAL" clId="{1A6AFEB6-6131-4624-A5C5-1D484887EF0E}"/>
    <pc:docChg chg="custSel addSld modSld modSection">
      <pc:chgData name="Tomasz Moroń" userId="722be6c7-7b5a-4770-8a53-237b9e9b4a08" providerId="ADAL" clId="{1A6AFEB6-6131-4624-A5C5-1D484887EF0E}" dt="2024-04-15T11:41:59.992" v="69" actId="20577"/>
      <pc:docMkLst>
        <pc:docMk/>
      </pc:docMkLst>
      <pc:sldChg chg="addSp delSp modSp add mod">
        <pc:chgData name="Tomasz Moroń" userId="722be6c7-7b5a-4770-8a53-237b9e9b4a08" providerId="ADAL" clId="{1A6AFEB6-6131-4624-A5C5-1D484887EF0E}" dt="2024-04-15T11:41:59.992" v="69" actId="20577"/>
        <pc:sldMkLst>
          <pc:docMk/>
          <pc:sldMk cId="2116119658" sldId="423"/>
        </pc:sldMkLst>
        <pc:spChg chg="add mod">
          <ac:chgData name="Tomasz Moroń" userId="722be6c7-7b5a-4770-8a53-237b9e9b4a08" providerId="ADAL" clId="{1A6AFEB6-6131-4624-A5C5-1D484887EF0E}" dt="2024-04-15T11:41:59.992" v="69" actId="20577"/>
          <ac:spMkLst>
            <pc:docMk/>
            <pc:sldMk cId="2116119658" sldId="423"/>
            <ac:spMk id="3" creationId="{9CC60BE5-95C2-464F-7D58-788B7493DB46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4" creationId="{D1A0D04E-5BF7-8AE5-D2C5-EE05238D7243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6" creationId="{F0314D2A-2D70-ACFF-35E8-6B127FCB2FB7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8" creationId="{5A15CB0A-909A-7A74-38AC-867B80FB9856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14" creationId="{00000000-0000-0000-0000-000000000000}"/>
          </ac:spMkLst>
        </pc:spChg>
        <pc:picChg chg="del">
          <ac:chgData name="Tomasz Moroń" userId="722be6c7-7b5a-4770-8a53-237b9e9b4a08" providerId="ADAL" clId="{1A6AFEB6-6131-4624-A5C5-1D484887EF0E}" dt="2024-04-15T10:33:21.320" v="1" actId="478"/>
          <ac:picMkLst>
            <pc:docMk/>
            <pc:sldMk cId="2116119658" sldId="423"/>
            <ac:picMk id="5" creationId="{79082EB0-974A-1D55-2D0C-B18A89AD5BF6}"/>
          </ac:picMkLst>
        </pc:picChg>
        <pc:picChg chg="del">
          <ac:chgData name="Tomasz Moroń" userId="722be6c7-7b5a-4770-8a53-237b9e9b4a08" providerId="ADAL" clId="{1A6AFEB6-6131-4624-A5C5-1D484887EF0E}" dt="2024-04-15T10:33:21.320" v="1" actId="478"/>
          <ac:picMkLst>
            <pc:docMk/>
            <pc:sldMk cId="2116119658" sldId="423"/>
            <ac:picMk id="10" creationId="{9758889E-D743-A138-6806-65429B45B67B}"/>
          </ac:picMkLst>
        </pc:picChg>
        <pc:cxnChg chg="del">
          <ac:chgData name="Tomasz Moroń" userId="722be6c7-7b5a-4770-8a53-237b9e9b4a08" providerId="ADAL" clId="{1A6AFEB6-6131-4624-A5C5-1D484887EF0E}" dt="2024-04-15T10:33:21.320" v="1" actId="478"/>
          <ac:cxnSpMkLst>
            <pc:docMk/>
            <pc:sldMk cId="2116119658" sldId="423"/>
            <ac:cxnSpMk id="16" creationId="{00000000-0000-0000-0000-000000000000}"/>
          </ac:cxnSpMkLst>
        </pc:cxnChg>
      </pc:sldChg>
    </pc:docChg>
  </pc:docChgLst>
  <pc:docChgLst>
    <pc:chgData name="Tomasz Moroń" userId="722be6c7-7b5a-4770-8a53-237b9e9b4a08" providerId="ADAL" clId="{233AE11F-81DA-4BD7-B476-B362A32EB71A}"/>
    <pc:docChg chg="undo custSel addSld delSld modSld sldOrd modSection">
      <pc:chgData name="Tomasz Moroń" userId="722be6c7-7b5a-4770-8a53-237b9e9b4a08" providerId="ADAL" clId="{233AE11F-81DA-4BD7-B476-B362A32EB71A}" dt="2024-04-05T15:26:40.466" v="2414" actId="20577"/>
      <pc:docMkLst>
        <pc:docMk/>
      </pc:docMkLst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0845513" sldId="26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126952490" sldId="265"/>
        </pc:sldMkLst>
      </pc:sldChg>
      <pc:sldChg chg="del">
        <pc:chgData name="Tomasz Moroń" userId="722be6c7-7b5a-4770-8a53-237b9e9b4a08" providerId="ADAL" clId="{233AE11F-81DA-4BD7-B476-B362A32EB71A}" dt="2024-04-03T12:11:10.472" v="25" actId="47"/>
        <pc:sldMkLst>
          <pc:docMk/>
          <pc:sldMk cId="1061440592" sldId="266"/>
        </pc:sldMkLst>
      </pc:sldChg>
      <pc:sldChg chg="delSp modSp mod">
        <pc:chgData name="Tomasz Moroń" userId="722be6c7-7b5a-4770-8a53-237b9e9b4a08" providerId="ADAL" clId="{233AE11F-81DA-4BD7-B476-B362A32EB71A}" dt="2024-04-03T12:10:43.585" v="3"/>
        <pc:sldMkLst>
          <pc:docMk/>
          <pc:sldMk cId="1906383889" sldId="268"/>
        </pc:sldMkLst>
        <pc:spChg chg="mod">
          <ac:chgData name="Tomasz Moroń" userId="722be6c7-7b5a-4770-8a53-237b9e9b4a08" providerId="ADAL" clId="{233AE11F-81DA-4BD7-B476-B362A32EB71A}" dt="2024-04-03T12:10:37.446" v="0" actId="6549"/>
          <ac:spMkLst>
            <pc:docMk/>
            <pc:sldMk cId="1906383889" sldId="268"/>
            <ac:spMk id="4" creationId="{00000000-0000-0000-0000-000000000000}"/>
          </ac:spMkLst>
        </pc:spChg>
        <pc:spChg chg="del mod">
          <ac:chgData name="Tomasz Moroń" userId="722be6c7-7b5a-4770-8a53-237b9e9b4a08" providerId="ADAL" clId="{233AE11F-81DA-4BD7-B476-B362A32EB71A}" dt="2024-04-03T12:10:43.585" v="3"/>
          <ac:spMkLst>
            <pc:docMk/>
            <pc:sldMk cId="1906383889" sldId="268"/>
            <ac:spMk id="9" creationId="{00000000-0000-0000-0000-000000000000}"/>
          </ac:spMkLst>
        </pc:spChg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269582956" sldId="270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9941276" sldId="276"/>
        </pc:sldMkLst>
      </pc:sldChg>
      <pc:sldChg chg="del">
        <pc:chgData name="Tomasz Moroń" userId="722be6c7-7b5a-4770-8a53-237b9e9b4a08" providerId="ADAL" clId="{233AE11F-81DA-4BD7-B476-B362A32EB71A}" dt="2024-04-03T12:11:12.316" v="27" actId="47"/>
        <pc:sldMkLst>
          <pc:docMk/>
          <pc:sldMk cId="2634746864" sldId="27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1903389" sldId="28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283608064" sldId="28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469524718" sldId="28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53421248" sldId="29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83004335" sldId="29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917338363" sldId="298"/>
        </pc:sldMkLst>
      </pc:sldChg>
      <pc:sldChg chg="del">
        <pc:chgData name="Tomasz Moroń" userId="722be6c7-7b5a-4770-8a53-237b9e9b4a08" providerId="ADAL" clId="{233AE11F-81DA-4BD7-B476-B362A32EB71A}" dt="2024-04-03T12:11:09.421" v="24" actId="47"/>
        <pc:sldMkLst>
          <pc:docMk/>
          <pc:sldMk cId="2311733662" sldId="30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486853403" sldId="31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45498368" sldId="31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858850342" sldId="31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1750774" sldId="320"/>
        </pc:sldMkLst>
      </pc:sldChg>
      <pc:sldChg chg="addSp delSp modSp mod">
        <pc:chgData name="Tomasz Moroń" userId="722be6c7-7b5a-4770-8a53-237b9e9b4a08" providerId="ADAL" clId="{233AE11F-81DA-4BD7-B476-B362A32EB71A}" dt="2024-04-03T15:39:20.976" v="722"/>
        <pc:sldMkLst>
          <pc:docMk/>
          <pc:sldMk cId="3482335799" sldId="321"/>
        </pc:sldMkLst>
        <pc:spChg chg="add mod">
          <ac:chgData name="Tomasz Moroń" userId="722be6c7-7b5a-4770-8a53-237b9e9b4a08" providerId="ADAL" clId="{233AE11F-81DA-4BD7-B476-B362A32EB71A}" dt="2024-04-03T12:17:06.180" v="89" actId="255"/>
          <ac:spMkLst>
            <pc:docMk/>
            <pc:sldMk cId="3482335799" sldId="321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17:10.221" v="90" actId="1076"/>
          <ac:spMkLst>
            <pc:docMk/>
            <pc:sldMk cId="3482335799" sldId="321"/>
            <ac:spMk id="4" creationId="{E5162D0E-E5D4-9267-4A2F-CD78DB632370}"/>
          </ac:spMkLst>
        </pc:spChg>
        <pc:spChg chg="add mod">
          <ac:chgData name="Tomasz Moroń" userId="722be6c7-7b5a-4770-8a53-237b9e9b4a08" providerId="ADAL" clId="{233AE11F-81DA-4BD7-B476-B362A32EB71A}" dt="2024-04-03T12:17:41.262" v="116" actId="20577"/>
          <ac:spMkLst>
            <pc:docMk/>
            <pc:sldMk cId="3482335799" sldId="321"/>
            <ac:spMk id="5" creationId="{987AE619-7080-C199-FB79-FFC456683713}"/>
          </ac:spMkLst>
        </pc:spChg>
        <pc:spChg chg="add mod">
          <ac:chgData name="Tomasz Moroń" userId="722be6c7-7b5a-4770-8a53-237b9e9b4a08" providerId="ADAL" clId="{233AE11F-81DA-4BD7-B476-B362A32EB71A}" dt="2024-04-03T12:18:01.469" v="130" actId="6549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5:39:20.976" v="722"/>
          <ac:spMkLst>
            <pc:docMk/>
            <pc:sldMk cId="3482335799" sldId="32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21.231" v="135" actId="478"/>
          <ac:spMkLst>
            <pc:docMk/>
            <pc:sldMk cId="3482335799" sldId="321"/>
            <ac:spMk id="1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27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3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8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1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4" creationId="{00000000-0000-0000-0000-000000000000}"/>
          </ac:spMkLst>
        </pc:s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2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3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4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5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6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7" creationId="{00000000-0000-0000-0000-000000000000}"/>
          </ac:grpSpMkLst>
        </pc:grpChg>
        <pc:cxnChg chg="del">
          <ac:chgData name="Tomasz Moroń" userId="722be6c7-7b5a-4770-8a53-237b9e9b4a08" providerId="ADAL" clId="{233AE11F-81DA-4BD7-B476-B362A32EB71A}" dt="2024-04-03T12:11:55.410" v="31" actId="478"/>
          <ac:cxnSpMkLst>
            <pc:docMk/>
            <pc:sldMk cId="3482335799" sldId="321"/>
            <ac:cxnSpMk id="46" creationId="{00000000-0000-0000-0000-000000000000}"/>
          </ac:cxnSpMkLst>
        </pc:cxnChg>
      </pc:sldChg>
      <pc:sldChg chg="del">
        <pc:chgData name="Tomasz Moroń" userId="722be6c7-7b5a-4770-8a53-237b9e9b4a08" providerId="ADAL" clId="{233AE11F-81DA-4BD7-B476-B362A32EB71A}" dt="2024-04-03T12:11:11.427" v="26" actId="47"/>
        <pc:sldMkLst>
          <pc:docMk/>
          <pc:sldMk cId="2508075190" sldId="32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40619682" sldId="32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175918783" sldId="32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51541230" sldId="32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554142237" sldId="34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302086266" sldId="35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63765186" sldId="36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441843964" sldId="36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26042340" sldId="365"/>
        </pc:sldMkLst>
      </pc:sldChg>
      <pc:sldChg chg="del ord">
        <pc:chgData name="Tomasz Moroń" userId="722be6c7-7b5a-4770-8a53-237b9e9b4a08" providerId="ADAL" clId="{233AE11F-81DA-4BD7-B476-B362A32EB71A}" dt="2024-04-05T15:21:26.922" v="2313" actId="47"/>
        <pc:sldMkLst>
          <pc:docMk/>
          <pc:sldMk cId="1437278365" sldId="389"/>
        </pc:sldMkLst>
      </pc:sldChg>
      <pc:sldChg chg="addSp delSp modSp mod">
        <pc:chgData name="Tomasz Moroń" userId="722be6c7-7b5a-4770-8a53-237b9e9b4a08" providerId="ADAL" clId="{233AE11F-81DA-4BD7-B476-B362A32EB71A}" dt="2024-04-03T12:13:36.273" v="57"/>
        <pc:sldMkLst>
          <pc:docMk/>
          <pc:sldMk cId="1743980670" sldId="390"/>
        </pc:sldMkLst>
        <pc:spChg chg="mod">
          <ac:chgData name="Tomasz Moroń" userId="722be6c7-7b5a-4770-8a53-237b9e9b4a08" providerId="ADAL" clId="{233AE11F-81DA-4BD7-B476-B362A32EB71A}" dt="2024-04-03T12:13:36.273" v="57"/>
          <ac:spMkLst>
            <pc:docMk/>
            <pc:sldMk cId="1743980670" sldId="390"/>
            <ac:spMk id="4" creationId="{9A1194AB-4B7C-4100-BEC6-7C8BB7DA2519}"/>
          </ac:spMkLst>
        </pc:spChg>
        <pc:spChg chg="add del mod">
          <ac:chgData name="Tomasz Moroń" userId="722be6c7-7b5a-4770-8a53-237b9e9b4a08" providerId="ADAL" clId="{233AE11F-81DA-4BD7-B476-B362A32EB71A}" dt="2024-04-03T12:13:36.240" v="56" actId="6549"/>
          <ac:spMkLst>
            <pc:docMk/>
            <pc:sldMk cId="1743980670" sldId="390"/>
            <ac:spMk id="5" creationId="{972F99B4-387C-492C-981A-B631058B5B82}"/>
          </ac:spMkLst>
        </pc:spChg>
      </pc:sldChg>
      <pc:sldChg chg="delSp modSp add mod setBg">
        <pc:chgData name="Tomasz Moroń" userId="722be6c7-7b5a-4770-8a53-237b9e9b4a08" providerId="ADAL" clId="{233AE11F-81DA-4BD7-B476-B362A32EB71A}" dt="2024-04-03T12:23:07.378" v="250" actId="1076"/>
        <pc:sldMkLst>
          <pc:docMk/>
          <pc:sldMk cId="556169995" sldId="391"/>
        </pc:sldMkLst>
        <pc:spChg chg="mod">
          <ac:chgData name="Tomasz Moroń" userId="722be6c7-7b5a-4770-8a53-237b9e9b4a08" providerId="ADAL" clId="{233AE11F-81DA-4BD7-B476-B362A32EB71A}" dt="2024-04-03T12:19:55.241" v="159" actId="6549"/>
          <ac:spMkLst>
            <pc:docMk/>
            <pc:sldMk cId="556169995" sldId="39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3T12:19:59.448" v="160" actId="478"/>
          <ac:spMkLst>
            <pc:docMk/>
            <pc:sldMk cId="556169995" sldId="391"/>
            <ac:spMk id="4" creationId="{E5162D0E-E5D4-9267-4A2F-CD78DB632370}"/>
          </ac:spMkLst>
        </pc:spChg>
        <pc:spChg chg="mod">
          <ac:chgData name="Tomasz Moroń" userId="722be6c7-7b5a-4770-8a53-237b9e9b4a08" providerId="ADAL" clId="{233AE11F-81DA-4BD7-B476-B362A32EB71A}" dt="2024-04-03T12:23:05.275" v="249" actId="1076"/>
          <ac:spMkLst>
            <pc:docMk/>
            <pc:sldMk cId="556169995" sldId="391"/>
            <ac:spMk id="5" creationId="{987AE619-7080-C199-FB79-FFC456683713}"/>
          </ac:spMkLst>
        </pc:spChg>
        <pc:spChg chg="mod">
          <ac:chgData name="Tomasz Moroń" userId="722be6c7-7b5a-4770-8a53-237b9e9b4a08" providerId="ADAL" clId="{233AE11F-81DA-4BD7-B476-B362A32EB71A}" dt="2024-04-03T12:23:07.378" v="250" actId="1076"/>
          <ac:spMkLst>
            <pc:docMk/>
            <pc:sldMk cId="556169995" sldId="39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2:22:58.495" v="248" actId="20577"/>
          <ac:spMkLst>
            <pc:docMk/>
            <pc:sldMk cId="556169995" sldId="39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18.399" v="134" actId="478"/>
          <ac:spMkLst>
            <pc:docMk/>
            <pc:sldMk cId="556169995" sldId="391"/>
            <ac:spMk id="15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25:49.271" v="314" actId="478"/>
        <pc:sldMkLst>
          <pc:docMk/>
          <pc:sldMk cId="3722100895" sldId="392"/>
        </pc:sldMkLst>
        <pc:spChg chg="mod">
          <ac:chgData name="Tomasz Moroń" userId="722be6c7-7b5a-4770-8a53-237b9e9b4a08" providerId="ADAL" clId="{233AE11F-81DA-4BD7-B476-B362A32EB71A}" dt="2024-04-03T12:23:49.126" v="257" actId="1076"/>
          <ac:spMkLst>
            <pc:docMk/>
            <pc:sldMk cId="3722100895" sldId="392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24:37.397" v="271"/>
          <ac:spMkLst>
            <pc:docMk/>
            <pc:sldMk cId="3722100895" sldId="39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3T12:25:09.278" v="276" actId="20577"/>
          <ac:spMkLst>
            <pc:docMk/>
            <pc:sldMk cId="3722100895" sldId="392"/>
            <ac:spMk id="4" creationId="{46D3DB50-1845-22D8-1827-3AFA38105F7D}"/>
          </ac:spMkLst>
        </pc:spChg>
        <pc:spChg chg="del mod">
          <ac:chgData name="Tomasz Moroń" userId="722be6c7-7b5a-4770-8a53-237b9e9b4a08" providerId="ADAL" clId="{233AE11F-81DA-4BD7-B476-B362A32EB71A}" dt="2024-04-03T12:23:54.822" v="261" actId="478"/>
          <ac:spMkLst>
            <pc:docMk/>
            <pc:sldMk cId="3722100895" sldId="392"/>
            <ac:spMk id="5" creationId="{987AE619-7080-C199-FB79-FFC456683713}"/>
          </ac:spMkLst>
        </pc:spChg>
        <pc:spChg chg="del">
          <ac:chgData name="Tomasz Moroń" userId="722be6c7-7b5a-4770-8a53-237b9e9b4a08" providerId="ADAL" clId="{233AE11F-81DA-4BD7-B476-B362A32EB71A}" dt="2024-04-03T12:23:53.199" v="259" actId="478"/>
          <ac:spMkLst>
            <pc:docMk/>
            <pc:sldMk cId="3722100895" sldId="392"/>
            <ac:spMk id="6" creationId="{363AED5F-5E47-53E4-B36A-E712128CF848}"/>
          </ac:spMkLst>
        </pc:spChg>
        <pc:spChg chg="add del mod">
          <ac:chgData name="Tomasz Moroń" userId="722be6c7-7b5a-4770-8a53-237b9e9b4a08" providerId="ADAL" clId="{233AE11F-81DA-4BD7-B476-B362A32EB71A}" dt="2024-04-03T12:25:49.271" v="314" actId="478"/>
          <ac:spMkLst>
            <pc:docMk/>
            <pc:sldMk cId="3722100895" sldId="392"/>
            <ac:spMk id="7" creationId="{0DBF8D89-1CD0-24B1-EB76-78A5350AB2BA}"/>
          </ac:spMkLst>
        </pc:spChg>
        <pc:spChg chg="del mod">
          <ac:chgData name="Tomasz Moroń" userId="722be6c7-7b5a-4770-8a53-237b9e9b4a08" providerId="ADAL" clId="{233AE11F-81DA-4BD7-B476-B362A32EB71A}" dt="2024-04-03T12:23:42.240" v="254"/>
          <ac:spMkLst>
            <pc:docMk/>
            <pc:sldMk cId="3722100895" sldId="392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56:41.483" v="425" actId="1076"/>
        <pc:sldMkLst>
          <pc:docMk/>
          <pc:sldMk cId="3843717842" sldId="393"/>
        </pc:sldMkLst>
        <pc:spChg chg="mod">
          <ac:chgData name="Tomasz Moroń" userId="722be6c7-7b5a-4770-8a53-237b9e9b4a08" providerId="ADAL" clId="{233AE11F-81DA-4BD7-B476-B362A32EB71A}" dt="2024-04-03T12:56:01.829" v="409" actId="113"/>
          <ac:spMkLst>
            <pc:docMk/>
            <pc:sldMk cId="3843717842" sldId="393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3T12:56:11.596" v="412" actId="20577"/>
          <ac:spMkLst>
            <pc:docMk/>
            <pc:sldMk cId="3843717842" sldId="393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3T12:56:34.179" v="423" actId="1076"/>
          <ac:spMkLst>
            <pc:docMk/>
            <pc:sldMk cId="3843717842" sldId="393"/>
            <ac:spMk id="4" creationId="{46D3DB50-1845-22D8-1827-3AFA38105F7D}"/>
          </ac:spMkLst>
        </pc:spChg>
        <pc:spChg chg="add mod">
          <ac:chgData name="Tomasz Moroń" userId="722be6c7-7b5a-4770-8a53-237b9e9b4a08" providerId="ADAL" clId="{233AE11F-81DA-4BD7-B476-B362A32EB71A}" dt="2024-04-03T12:56:41.483" v="425" actId="1076"/>
          <ac:spMkLst>
            <pc:docMk/>
            <pc:sldMk cId="3843717842" sldId="393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3T12:56:39.158" v="424" actId="1076"/>
          <ac:spMkLst>
            <pc:docMk/>
            <pc:sldMk cId="3843717842" sldId="393"/>
            <ac:spMk id="7" creationId="{0DBF8D89-1CD0-24B1-EB76-78A5350AB2BA}"/>
          </ac:spMkLst>
        </pc:spChg>
        <pc:spChg chg="add del">
          <ac:chgData name="Tomasz Moroń" userId="722be6c7-7b5a-4770-8a53-237b9e9b4a08" providerId="ADAL" clId="{233AE11F-81DA-4BD7-B476-B362A32EB71A}" dt="2024-04-03T12:27:00.385" v="321" actId="22"/>
          <ac:spMkLst>
            <pc:docMk/>
            <pc:sldMk cId="3843717842" sldId="393"/>
            <ac:spMk id="8" creationId="{890A9DC9-D8BD-F767-7A76-41F39105669E}"/>
          </ac:spMkLst>
        </pc:spChg>
      </pc:sldChg>
      <pc:sldChg chg="modSp add mod">
        <pc:chgData name="Tomasz Moroń" userId="722be6c7-7b5a-4770-8a53-237b9e9b4a08" providerId="ADAL" clId="{233AE11F-81DA-4BD7-B476-B362A32EB71A}" dt="2024-04-05T11:21:09.200" v="1239" actId="1076"/>
        <pc:sldMkLst>
          <pc:docMk/>
          <pc:sldMk cId="2485944917" sldId="394"/>
        </pc:sldMkLst>
        <pc:spChg chg="mod">
          <ac:chgData name="Tomasz Moroń" userId="722be6c7-7b5a-4770-8a53-237b9e9b4a08" providerId="ADAL" clId="{233AE11F-81DA-4BD7-B476-B362A32EB71A}" dt="2024-04-05T11:20:51.077" v="1234" actId="14100"/>
          <ac:spMkLst>
            <pc:docMk/>
            <pc:sldMk cId="2485944917" sldId="39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01.645" v="1236" actId="1076"/>
          <ac:spMkLst>
            <pc:docMk/>
            <pc:sldMk cId="2485944917" sldId="394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1:21:03.458" v="1237" actId="1076"/>
          <ac:spMkLst>
            <pc:docMk/>
            <pc:sldMk cId="2485944917" sldId="394"/>
            <ac:spMk id="4" creationId="{46D3DB50-1845-22D8-1827-3AFA38105F7D}"/>
          </ac:spMkLst>
        </pc:spChg>
        <pc:spChg chg="mod">
          <ac:chgData name="Tomasz Moroń" userId="722be6c7-7b5a-4770-8a53-237b9e9b4a08" providerId="ADAL" clId="{233AE11F-81DA-4BD7-B476-B362A32EB71A}" dt="2024-04-05T11:21:09.200" v="1239" actId="1076"/>
          <ac:spMkLst>
            <pc:docMk/>
            <pc:sldMk cId="2485944917" sldId="394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5T11:21:06.401" v="1238" actId="1076"/>
          <ac:spMkLst>
            <pc:docMk/>
            <pc:sldMk cId="2485944917" sldId="394"/>
            <ac:spMk id="7" creationId="{0DBF8D89-1CD0-24B1-EB76-78A5350AB2B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35:53.725" v="1729" actId="20577"/>
        <pc:sldMkLst>
          <pc:docMk/>
          <pc:sldMk cId="593338675" sldId="395"/>
        </pc:sldMkLst>
        <pc:spChg chg="mod">
          <ac:chgData name="Tomasz Moroń" userId="722be6c7-7b5a-4770-8a53-237b9e9b4a08" providerId="ADAL" clId="{233AE11F-81DA-4BD7-B476-B362A32EB71A}" dt="2024-04-05T08:22:01.987" v="793" actId="20577"/>
          <ac:spMkLst>
            <pc:docMk/>
            <pc:sldMk cId="593338675" sldId="395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16.416" v="1241" actId="20577"/>
          <ac:spMkLst>
            <pc:docMk/>
            <pc:sldMk cId="593338675" sldId="395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02:46.731" v="796" actId="478"/>
          <ac:spMkLst>
            <pc:docMk/>
            <pc:sldMk cId="593338675" sldId="395"/>
            <ac:spMk id="4" creationId="{46D3DB50-1845-22D8-1827-3AFA38105F7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5" creationId="{E4C9D9BE-F090-179F-2830-4981042DA2D0}"/>
          </ac:spMkLst>
        </pc:spChg>
        <pc:spChg chg="add mod">
          <ac:chgData name="Tomasz Moroń" userId="722be6c7-7b5a-4770-8a53-237b9e9b4a08" providerId="ADAL" clId="{233AE11F-81DA-4BD7-B476-B362A32EB71A}" dt="2024-04-05T14:35:53.725" v="1729" actId="20577"/>
          <ac:spMkLst>
            <pc:docMk/>
            <pc:sldMk cId="593338675" sldId="39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7" creationId="{0DBF8D89-1CD0-24B1-EB76-78A5350AB2BA}"/>
          </ac:spMkLst>
        </pc:spChg>
        <pc:spChg chg="add mod">
          <ac:chgData name="Tomasz Moroń" userId="722be6c7-7b5a-4770-8a53-237b9e9b4a08" providerId="ADAL" clId="{233AE11F-81DA-4BD7-B476-B362A32EB71A}" dt="2024-04-05T09:09:59.829" v="1013" actId="20577"/>
          <ac:spMkLst>
            <pc:docMk/>
            <pc:sldMk cId="593338675" sldId="39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09:10:14.148" v="1020" actId="5793"/>
          <ac:spMkLst>
            <pc:docMk/>
            <pc:sldMk cId="593338675" sldId="395"/>
            <ac:spMk id="9" creationId="{291AA8AA-AF5A-727A-6FB5-61D9D814BF90}"/>
          </ac:spMkLst>
        </pc:spChg>
        <pc:spChg chg="add del mod">
          <ac:chgData name="Tomasz Moroń" userId="722be6c7-7b5a-4770-8a53-237b9e9b4a08" providerId="ADAL" clId="{233AE11F-81DA-4BD7-B476-B362A32EB71A}" dt="2024-04-05T09:04:07.003" v="822" actId="478"/>
          <ac:spMkLst>
            <pc:docMk/>
            <pc:sldMk cId="593338675" sldId="395"/>
            <ac:spMk id="10" creationId="{D7500B6B-9530-05C3-9270-A1B8EABEF2A2}"/>
          </ac:spMkLst>
        </pc:spChg>
        <pc:spChg chg="add mod">
          <ac:chgData name="Tomasz Moroń" userId="722be6c7-7b5a-4770-8a53-237b9e9b4a08" providerId="ADAL" clId="{233AE11F-81DA-4BD7-B476-B362A32EB71A}" dt="2024-04-05T09:10:17.570" v="1022" actId="20577"/>
          <ac:spMkLst>
            <pc:docMk/>
            <pc:sldMk cId="593338675" sldId="395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13.306" v="1254" actId="20577"/>
        <pc:sldMkLst>
          <pc:docMk/>
          <pc:sldMk cId="2924226531" sldId="396"/>
        </pc:sldMkLst>
        <pc:spChg chg="mod">
          <ac:chgData name="Tomasz Moroń" userId="722be6c7-7b5a-4770-8a53-237b9e9b4a08" providerId="ADAL" clId="{233AE11F-81DA-4BD7-B476-B362A32EB71A}" dt="2024-04-05T09:10:39.168" v="1030" actId="20577"/>
          <ac:spMkLst>
            <pc:docMk/>
            <pc:sldMk cId="2924226531" sldId="396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46.014" v="1243" actId="21"/>
          <ac:spMkLst>
            <pc:docMk/>
            <pc:sldMk cId="2924226531" sldId="396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22:13.306" v="1254" actId="20577"/>
          <ac:spMkLst>
            <pc:docMk/>
            <pc:sldMk cId="2924226531" sldId="396"/>
            <ac:spMk id="5" creationId="{65A356C3-E6C1-7393-9336-461339932CF2}"/>
          </ac:spMkLst>
        </pc:spChg>
        <pc:spChg chg="del">
          <ac:chgData name="Tomasz Moroń" userId="722be6c7-7b5a-4770-8a53-237b9e9b4a08" providerId="ADAL" clId="{233AE11F-81DA-4BD7-B476-B362A32EB71A}" dt="2024-04-05T09:17:04.160" v="1034" actId="478"/>
          <ac:spMkLst>
            <pc:docMk/>
            <pc:sldMk cId="2924226531" sldId="396"/>
            <ac:spMk id="6" creationId="{6690E60D-CA5F-DC8A-86F2-67B81106F5AD}"/>
          </ac:spMkLst>
        </pc:spChg>
        <pc:spChg chg="del mod">
          <ac:chgData name="Tomasz Moroń" userId="722be6c7-7b5a-4770-8a53-237b9e9b4a08" providerId="ADAL" clId="{233AE11F-81DA-4BD7-B476-B362A32EB71A}" dt="2024-04-05T09:17:03.023" v="1033" actId="478"/>
          <ac:spMkLst>
            <pc:docMk/>
            <pc:sldMk cId="2924226531" sldId="396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09:17:05.464" v="1035" actId="478"/>
          <ac:spMkLst>
            <pc:docMk/>
            <pc:sldMk cId="2924226531" sldId="396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21:59.213" v="1250" actId="21"/>
          <ac:spMkLst>
            <pc:docMk/>
            <pc:sldMk cId="2924226531" sldId="396"/>
            <ac:spMk id="10" creationId="{B1D074B9-3E30-E58D-8BDD-0A7FBAF17073}"/>
          </ac:spMkLst>
        </pc:spChg>
        <pc:spChg chg="del">
          <ac:chgData name="Tomasz Moroń" userId="722be6c7-7b5a-4770-8a53-237b9e9b4a08" providerId="ADAL" clId="{233AE11F-81DA-4BD7-B476-B362A32EB71A}" dt="2024-04-05T09:17:06.768" v="1036" actId="478"/>
          <ac:spMkLst>
            <pc:docMk/>
            <pc:sldMk cId="2924226531" sldId="396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22:10.026" v="1253" actId="255"/>
          <ac:spMkLst>
            <pc:docMk/>
            <pc:sldMk cId="2924226531" sldId="396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28.600" v="1256" actId="6549"/>
        <pc:sldMkLst>
          <pc:docMk/>
          <pc:sldMk cId="3982558798" sldId="397"/>
        </pc:sldMkLst>
        <pc:spChg chg="mod">
          <ac:chgData name="Tomasz Moroń" userId="722be6c7-7b5a-4770-8a53-237b9e9b4a08" providerId="ADAL" clId="{233AE11F-81DA-4BD7-B476-B362A32EB71A}" dt="2024-04-05T11:22:28.600" v="1256" actId="6549"/>
          <ac:spMkLst>
            <pc:docMk/>
            <pc:sldMk cId="3982558798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09:52:10.599" v="1168" actId="20577"/>
          <ac:spMkLst>
            <pc:docMk/>
            <pc:sldMk cId="3982558798" sldId="397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09:52:01.057" v="1166" actId="478"/>
          <ac:spMkLst>
            <pc:docMk/>
            <pc:sldMk cId="3982558798" sldId="397"/>
            <ac:spMk id="5" creationId="{BE5D1C04-2BF8-B0C6-5D6A-5EDF79E682D9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58:37.380" v="1496" actId="404"/>
        <pc:sldMkLst>
          <pc:docMk/>
          <pc:sldMk cId="2723494427" sldId="398"/>
        </pc:sldMkLst>
        <pc:spChg chg="del mod">
          <ac:chgData name="Tomasz Moroń" userId="722be6c7-7b5a-4770-8a53-237b9e9b4a08" providerId="ADAL" clId="{233AE11F-81DA-4BD7-B476-B362A32EB71A}" dt="2024-04-05T09:47:06.338" v="1130"/>
          <ac:spMkLst>
            <pc:docMk/>
            <pc:sldMk cId="2723494427" sldId="398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49:16.449" v="1137" actId="478"/>
          <ac:spMkLst>
            <pc:docMk/>
            <pc:sldMk cId="2723494427" sldId="398"/>
            <ac:spMk id="5" creationId="{BE5D1C04-2BF8-B0C6-5D6A-5EDF79E682D9}"/>
          </ac:spMkLst>
        </pc:spChg>
        <pc:graphicFrameChg chg="add mod modGraphic">
          <ac:chgData name="Tomasz Moroń" userId="722be6c7-7b5a-4770-8a53-237b9e9b4a08" providerId="ADAL" clId="{233AE11F-81DA-4BD7-B476-B362A32EB71A}" dt="2024-04-05T11:58:37.380" v="1496" actId="404"/>
          <ac:graphicFrameMkLst>
            <pc:docMk/>
            <pc:sldMk cId="2723494427" sldId="398"/>
            <ac:graphicFrameMk id="4" creationId="{3C4802CD-09E5-B985-E931-C177C98E0471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9:11.714" v="1578" actId="408"/>
        <pc:sldMkLst>
          <pc:docMk/>
          <pc:sldMk cId="3119913529" sldId="399"/>
        </pc:sldMkLst>
        <pc:spChg chg="del">
          <ac:chgData name="Tomasz Moroń" userId="722be6c7-7b5a-4770-8a53-237b9e9b4a08" providerId="ADAL" clId="{233AE11F-81DA-4BD7-B476-B362A32EB71A}" dt="2024-04-05T09:52:52.793" v="1177" actId="478"/>
          <ac:spMkLst>
            <pc:docMk/>
            <pc:sldMk cId="3119913529" sldId="399"/>
            <ac:spMk id="2" creationId="{80F52F2D-E26B-E744-3C42-670DAE4D1928}"/>
          </ac:spMkLst>
        </pc:spChg>
        <pc:graphicFrameChg chg="del modGraphic">
          <ac:chgData name="Tomasz Moroń" userId="722be6c7-7b5a-4770-8a53-237b9e9b4a08" providerId="ADAL" clId="{233AE11F-81DA-4BD7-B476-B362A32EB71A}" dt="2024-04-05T09:52:50.509" v="1176" actId="478"/>
          <ac:graphicFrameMkLst>
            <pc:docMk/>
            <pc:sldMk cId="3119913529" sldId="399"/>
            <ac:graphicFrameMk id="4" creationId="{3C4802CD-09E5-B985-E931-C177C98E0471}"/>
          </ac:graphicFrameMkLst>
        </pc:graphicFrameChg>
        <pc:picChg chg="add del">
          <ac:chgData name="Tomasz Moroń" userId="722be6c7-7b5a-4770-8a53-237b9e9b4a08" providerId="ADAL" clId="{233AE11F-81DA-4BD7-B476-B362A32EB71A}" dt="2024-04-05T13:21:50.625" v="1497" actId="478"/>
          <ac:picMkLst>
            <pc:docMk/>
            <pc:sldMk cId="3119913529" sldId="399"/>
            <ac:picMk id="5" creationId="{2AB3CE08-33E0-9219-BA4E-CA028549E43B}"/>
          </ac:picMkLst>
        </pc:picChg>
        <pc:picChg chg="add mod">
          <ac:chgData name="Tomasz Moroń" userId="722be6c7-7b5a-4770-8a53-237b9e9b4a08" providerId="ADAL" clId="{233AE11F-81DA-4BD7-B476-B362A32EB71A}" dt="2024-04-05T13:29:11.714" v="1578" actId="408"/>
          <ac:picMkLst>
            <pc:docMk/>
            <pc:sldMk cId="3119913529" sldId="399"/>
            <ac:picMk id="7" creationId="{6107C481-1FD0-2E07-22FA-C7C73C381D71}"/>
          </ac:picMkLst>
        </pc:picChg>
      </pc:sldChg>
      <pc:sldChg chg="addSp delSp modSp add del mod">
        <pc:chgData name="Tomasz Moroń" userId="722be6c7-7b5a-4770-8a53-237b9e9b4a08" providerId="ADAL" clId="{233AE11F-81DA-4BD7-B476-B362A32EB71A}" dt="2024-04-05T09:52:27.445" v="1173" actId="47"/>
        <pc:sldMkLst>
          <pc:docMk/>
          <pc:sldMk cId="4282525465" sldId="399"/>
        </pc:sldMkLst>
        <pc:spChg chg="del mod">
          <ac:chgData name="Tomasz Moroń" userId="722be6c7-7b5a-4770-8a53-237b9e9b4a08" providerId="ADAL" clId="{233AE11F-81DA-4BD7-B476-B362A32EB71A}" dt="2024-04-05T09:47:31.370" v="1133" actId="478"/>
          <ac:spMkLst>
            <pc:docMk/>
            <pc:sldMk cId="4282525465" sldId="399"/>
            <ac:spMk id="5" creationId="{BE5D1C04-2BF8-B0C6-5D6A-5EDF79E682D9}"/>
          </ac:spMkLst>
        </pc:spChg>
        <pc:graphicFrameChg chg="add mod">
          <ac:chgData name="Tomasz Moroń" userId="722be6c7-7b5a-4770-8a53-237b9e9b4a08" providerId="ADAL" clId="{233AE11F-81DA-4BD7-B476-B362A32EB71A}" dt="2024-04-05T09:47:45.326" v="1136"/>
          <ac:graphicFrameMkLst>
            <pc:docMk/>
            <pc:sldMk cId="4282525465" sldId="399"/>
            <ac:graphicFrameMk id="3" creationId="{1D775F32-EB4E-BFFE-B200-8F4B3C54201B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8:53.961" v="1576" actId="465"/>
        <pc:sldMkLst>
          <pc:docMk/>
          <pc:sldMk cId="2995311047" sldId="400"/>
        </pc:sldMkLst>
        <pc:picChg chg="add mod">
          <ac:chgData name="Tomasz Moroń" userId="722be6c7-7b5a-4770-8a53-237b9e9b4a08" providerId="ADAL" clId="{233AE11F-81DA-4BD7-B476-B362A32EB71A}" dt="2024-04-05T13:28:53.961" v="1576" actId="465"/>
          <ac:picMkLst>
            <pc:docMk/>
            <pc:sldMk cId="2995311047" sldId="400"/>
            <ac:picMk id="3" creationId="{DDA1E99C-9E86-0AE3-A917-3C6A285DC557}"/>
          </ac:picMkLst>
        </pc:picChg>
        <pc:picChg chg="del">
          <ac:chgData name="Tomasz Moroń" userId="722be6c7-7b5a-4770-8a53-237b9e9b4a08" providerId="ADAL" clId="{233AE11F-81DA-4BD7-B476-B362A32EB71A}" dt="2024-04-05T13:22:01.297" v="1499" actId="478"/>
          <ac:picMkLst>
            <pc:docMk/>
            <pc:sldMk cId="2995311047" sldId="400"/>
            <ac:picMk id="5" creationId="{2AB3CE08-33E0-9219-BA4E-CA028549E43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1:19:51.185" v="1232" actId="20577"/>
        <pc:sldMkLst>
          <pc:docMk/>
          <pc:sldMk cId="2889550744" sldId="401"/>
        </pc:sldMkLst>
        <pc:spChg chg="mod">
          <ac:chgData name="Tomasz Moroń" userId="722be6c7-7b5a-4770-8a53-237b9e9b4a08" providerId="ADAL" clId="{233AE11F-81DA-4BD7-B476-B362A32EB71A}" dt="2024-04-05T11:16:43.886" v="1181" actId="20577"/>
          <ac:spMkLst>
            <pc:docMk/>
            <pc:sldMk cId="2889550744" sldId="40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17:33.537" v="1187" actId="478"/>
          <ac:spMkLst>
            <pc:docMk/>
            <pc:sldMk cId="2889550744" sldId="401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18:47.871" v="1210" actId="21"/>
          <ac:spMkLst>
            <pc:docMk/>
            <pc:sldMk cId="2889550744" sldId="401"/>
            <ac:spMk id="5" creationId="{48E349B4-3469-A38F-3375-7463EBD3E76C}"/>
          </ac:spMkLst>
        </pc:spChg>
        <pc:spChg chg="del">
          <ac:chgData name="Tomasz Moroń" userId="722be6c7-7b5a-4770-8a53-237b9e9b4a08" providerId="ADAL" clId="{233AE11F-81DA-4BD7-B476-B362A32EB71A}" dt="2024-04-05T11:17:32.536" v="1186" actId="478"/>
          <ac:spMkLst>
            <pc:docMk/>
            <pc:sldMk cId="2889550744" sldId="401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17:31.568" v="1185" actId="478"/>
          <ac:spMkLst>
            <pc:docMk/>
            <pc:sldMk cId="2889550744" sldId="401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17:30.217" v="1184" actId="478"/>
          <ac:spMkLst>
            <pc:docMk/>
            <pc:sldMk cId="2889550744" sldId="401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19:04.293" v="1215" actId="21"/>
          <ac:spMkLst>
            <pc:docMk/>
            <pc:sldMk cId="2889550744" sldId="401"/>
            <ac:spMk id="10" creationId="{CA923904-CA8F-FBC5-14E1-FFA3192CD6FE}"/>
          </ac:spMkLst>
        </pc:spChg>
        <pc:spChg chg="del mod">
          <ac:chgData name="Tomasz Moroń" userId="722be6c7-7b5a-4770-8a53-237b9e9b4a08" providerId="ADAL" clId="{233AE11F-81DA-4BD7-B476-B362A32EB71A}" dt="2024-04-05T11:17:29.144" v="1183" actId="478"/>
          <ac:spMkLst>
            <pc:docMk/>
            <pc:sldMk cId="2889550744" sldId="401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19:51.185" v="1232" actId="20577"/>
          <ac:spMkLst>
            <pc:docMk/>
            <pc:sldMk cId="2889550744" sldId="401"/>
            <ac:spMk id="13" creationId="{507A81D5-5511-3C2D-B162-70AB15FCECD2}"/>
          </ac:spMkLst>
        </pc:spChg>
        <pc:spChg chg="add mod">
          <ac:chgData name="Tomasz Moroń" userId="722be6c7-7b5a-4770-8a53-237b9e9b4a08" providerId="ADAL" clId="{233AE11F-81DA-4BD7-B476-B362A32EB71A}" dt="2024-04-05T11:19:45.086" v="1230" actId="1076"/>
          <ac:spMkLst>
            <pc:docMk/>
            <pc:sldMk cId="2889550744" sldId="401"/>
            <ac:spMk id="15" creationId="{B4A1B514-6F7D-DC3F-23B7-3B3CB2A70834}"/>
          </ac:spMkLst>
        </pc:spChg>
        <pc:spChg chg="add mod">
          <ac:chgData name="Tomasz Moroń" userId="722be6c7-7b5a-4770-8a53-237b9e9b4a08" providerId="ADAL" clId="{233AE11F-81DA-4BD7-B476-B362A32EB71A}" dt="2024-04-05T11:19:42.863" v="1229" actId="1076"/>
          <ac:spMkLst>
            <pc:docMk/>
            <pc:sldMk cId="2889550744" sldId="401"/>
            <ac:spMk id="18" creationId="{1BAA7225-C4C2-1634-9052-1CFE74013695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40:33.726" v="1428" actId="20577"/>
        <pc:sldMkLst>
          <pc:docMk/>
          <pc:sldMk cId="2675607517" sldId="402"/>
        </pc:sldMkLst>
        <pc:spChg chg="mod">
          <ac:chgData name="Tomasz Moroń" userId="722be6c7-7b5a-4770-8a53-237b9e9b4a08" providerId="ADAL" clId="{233AE11F-81DA-4BD7-B476-B362A32EB71A}" dt="2024-04-05T11:40:33.726" v="1428" actId="20577"/>
          <ac:spMkLst>
            <pc:docMk/>
            <pc:sldMk cId="2675607517" sldId="40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39:31.927" v="1393" actId="21"/>
          <ac:spMkLst>
            <pc:docMk/>
            <pc:sldMk cId="2675607517" sldId="402"/>
            <ac:spMk id="5" creationId="{8857E630-457B-9363-E6FA-616EAD06D53C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39:44.117" v="1397" actId="21"/>
          <ac:spMkLst>
            <pc:docMk/>
            <pc:sldMk cId="2675607517" sldId="402"/>
            <ac:spMk id="10" creationId="{415BD497-C163-5040-77F6-DD6A1B222E95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39:54.645" v="1401" actId="14100"/>
          <ac:spMkLst>
            <pc:docMk/>
            <pc:sldMk cId="2675607517" sldId="402"/>
            <ac:spMk id="13" creationId="{9A78F859-63D6-F6B7-4FED-E11571716F18}"/>
          </ac:spMkLst>
        </pc:spChg>
        <pc:spChg chg="add mod">
          <ac:chgData name="Tomasz Moroń" userId="722be6c7-7b5a-4770-8a53-237b9e9b4a08" providerId="ADAL" clId="{233AE11F-81DA-4BD7-B476-B362A32EB71A}" dt="2024-04-05T11:40:15.825" v="1409" actId="1076"/>
          <ac:spMkLst>
            <pc:docMk/>
            <pc:sldMk cId="2675607517" sldId="402"/>
            <ac:spMk id="15" creationId="{E2076077-10AC-1C0E-30DE-A9D596E5A599}"/>
          </ac:spMkLst>
        </pc:spChg>
        <pc:spChg chg="add mod">
          <ac:chgData name="Tomasz Moroń" userId="722be6c7-7b5a-4770-8a53-237b9e9b4a08" providerId="ADAL" clId="{233AE11F-81DA-4BD7-B476-B362A32EB71A}" dt="2024-04-05T11:40:05.515" v="1406" actId="1076"/>
          <ac:spMkLst>
            <pc:docMk/>
            <pc:sldMk cId="2675607517" sldId="402"/>
            <ac:spMk id="18" creationId="{E2B6854A-920C-1585-DC81-9FC51FE03A92}"/>
          </ac:spMkLst>
        </pc:spChg>
      </pc:sldChg>
      <pc:sldChg chg="addSp modSp add mod ord">
        <pc:chgData name="Tomasz Moroń" userId="722be6c7-7b5a-4770-8a53-237b9e9b4a08" providerId="ADAL" clId="{233AE11F-81DA-4BD7-B476-B362A32EB71A}" dt="2024-04-05T14:35:36.852" v="1724" actId="6549"/>
        <pc:sldMkLst>
          <pc:docMk/>
          <pc:sldMk cId="4205099605" sldId="403"/>
        </pc:sldMkLst>
        <pc:spChg chg="mod">
          <ac:chgData name="Tomasz Moroń" userId="722be6c7-7b5a-4770-8a53-237b9e9b4a08" providerId="ADAL" clId="{233AE11F-81DA-4BD7-B476-B362A32EB71A}" dt="2024-04-05T11:41:21.612" v="1449" actId="6549"/>
          <ac:spMkLst>
            <pc:docMk/>
            <pc:sldMk cId="4205099605" sldId="403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1:44:26.915" v="1467" actId="1076"/>
          <ac:spMkLst>
            <pc:docMk/>
            <pc:sldMk cId="4205099605" sldId="403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5:36.852" v="1724" actId="6549"/>
          <ac:spMkLst>
            <pc:docMk/>
            <pc:sldMk cId="4205099605" sldId="403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1:44:21.685" v="1465" actId="20577"/>
          <ac:spMkLst>
            <pc:docMk/>
            <pc:sldMk cId="4205099605" sldId="403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1:44:01.982" v="1461" actId="1076"/>
          <ac:spMkLst>
            <pc:docMk/>
            <pc:sldMk cId="4205099605" sldId="40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1:43:57.408" v="1460" actId="1076"/>
          <ac:spMkLst>
            <pc:docMk/>
            <pc:sldMk cId="4205099605" sldId="403"/>
            <ac:spMk id="11" creationId="{830C21DF-3045-9C7C-C03F-F550A2F3C064}"/>
          </ac:spMkLst>
        </pc:spChg>
      </pc:sldChg>
      <pc:sldChg chg="modSp add mod">
        <pc:chgData name="Tomasz Moroń" userId="722be6c7-7b5a-4770-8a53-237b9e9b4a08" providerId="ADAL" clId="{233AE11F-81DA-4BD7-B476-B362A32EB71A}" dt="2024-04-05T11:45:16.700" v="1470" actId="20577"/>
        <pc:sldMkLst>
          <pc:docMk/>
          <pc:sldMk cId="3195712990" sldId="404"/>
        </pc:sldMkLst>
        <pc:spChg chg="mod">
          <ac:chgData name="Tomasz Moroń" userId="722be6c7-7b5a-4770-8a53-237b9e9b4a08" providerId="ADAL" clId="{233AE11F-81DA-4BD7-B476-B362A32EB71A}" dt="2024-04-05T11:45:11.929" v="1469"/>
          <ac:spMkLst>
            <pc:docMk/>
            <pc:sldMk cId="3195712990" sldId="40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45:16.700" v="1470" actId="20577"/>
          <ac:spMkLst>
            <pc:docMk/>
            <pc:sldMk cId="3195712990" sldId="404"/>
            <ac:spMk id="3" creationId="{A33316AA-26FC-27F7-C919-E7C9D4D18A21}"/>
          </ac:spMkLst>
        </pc:spChg>
      </pc:sldChg>
      <pc:sldChg chg="add">
        <pc:chgData name="Tomasz Moroń" userId="722be6c7-7b5a-4770-8a53-237b9e9b4a08" providerId="ADAL" clId="{233AE11F-81DA-4BD7-B476-B362A32EB71A}" dt="2024-04-05T11:45:44.121" v="1471"/>
        <pc:sldMkLst>
          <pc:docMk/>
          <pc:sldMk cId="3376935565" sldId="405"/>
        </pc:sldMkLst>
      </pc:sldChg>
      <pc:sldChg chg="addSp delSp modSp add mod">
        <pc:chgData name="Tomasz Moroń" userId="722be6c7-7b5a-4770-8a53-237b9e9b4a08" providerId="ADAL" clId="{233AE11F-81DA-4BD7-B476-B362A32EB71A}" dt="2024-04-05T11:57:55.366" v="1488" actId="120"/>
        <pc:sldMkLst>
          <pc:docMk/>
          <pc:sldMk cId="2510962266" sldId="406"/>
        </pc:sldMkLst>
        <pc:spChg chg="del mod">
          <ac:chgData name="Tomasz Moroń" userId="722be6c7-7b5a-4770-8a53-237b9e9b4a08" providerId="ADAL" clId="{233AE11F-81DA-4BD7-B476-B362A32EB71A}" dt="2024-04-05T11:56:44.658" v="1474" actId="478"/>
          <ac:spMkLst>
            <pc:docMk/>
            <pc:sldMk cId="2510962266" sldId="406"/>
            <ac:spMk id="3" creationId="{A33316AA-26FC-27F7-C919-E7C9D4D18A21}"/>
          </ac:spMkLst>
        </pc:spChg>
        <pc:graphicFrameChg chg="add mod modGraphic">
          <ac:chgData name="Tomasz Moroń" userId="722be6c7-7b5a-4770-8a53-237b9e9b4a08" providerId="ADAL" clId="{233AE11F-81DA-4BD7-B476-B362A32EB71A}" dt="2024-04-05T11:57:55.366" v="1488" actId="120"/>
          <ac:graphicFrameMkLst>
            <pc:docMk/>
            <pc:sldMk cId="2510962266" sldId="406"/>
            <ac:graphicFrameMk id="4" creationId="{D89EEF82-4B1C-2FE2-37E3-990F7EA9D7DC}"/>
          </ac:graphicFrameMkLst>
        </pc:graphicFrameChg>
      </pc:sldChg>
      <pc:sldChg chg="addSp modSp add mod">
        <pc:chgData name="Tomasz Moroń" userId="722be6c7-7b5a-4770-8a53-237b9e9b4a08" providerId="ADAL" clId="{233AE11F-81DA-4BD7-B476-B362A32EB71A}" dt="2024-04-05T13:28:49.384" v="1574" actId="465"/>
        <pc:sldMkLst>
          <pc:docMk/>
          <pc:sldMk cId="464880026" sldId="407"/>
        </pc:sldMkLst>
        <pc:picChg chg="add mod">
          <ac:chgData name="Tomasz Moroń" userId="722be6c7-7b5a-4770-8a53-237b9e9b4a08" providerId="ADAL" clId="{233AE11F-81DA-4BD7-B476-B362A32EB71A}" dt="2024-04-05T13:28:49.384" v="1574" actId="465"/>
          <ac:picMkLst>
            <pc:docMk/>
            <pc:sldMk cId="464880026" sldId="407"/>
            <ac:picMk id="3" creationId="{0D34497E-F06D-12F7-C0E5-A8FB0A8B0286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44.101" v="1572" actId="465"/>
        <pc:sldMkLst>
          <pc:docMk/>
          <pc:sldMk cId="1188187090" sldId="408"/>
        </pc:sldMkLst>
        <pc:picChg chg="add mod">
          <ac:chgData name="Tomasz Moroń" userId="722be6c7-7b5a-4770-8a53-237b9e9b4a08" providerId="ADAL" clId="{233AE11F-81DA-4BD7-B476-B362A32EB71A}" dt="2024-04-05T13:28:44.101" v="1572" actId="465"/>
          <ac:picMkLst>
            <pc:docMk/>
            <pc:sldMk cId="1188187090" sldId="408"/>
            <ac:picMk id="3" creationId="{FA662CE9-26C5-C6AA-D895-D6C79F82598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35.346" v="1570" actId="465"/>
        <pc:sldMkLst>
          <pc:docMk/>
          <pc:sldMk cId="2542436568" sldId="409"/>
        </pc:sldMkLst>
        <pc:picChg chg="add mod">
          <ac:chgData name="Tomasz Moroń" userId="722be6c7-7b5a-4770-8a53-237b9e9b4a08" providerId="ADAL" clId="{233AE11F-81DA-4BD7-B476-B362A32EB71A}" dt="2024-04-05T13:28:35.346" v="1570" actId="465"/>
          <ac:picMkLst>
            <pc:docMk/>
            <pc:sldMk cId="2542436568" sldId="409"/>
            <ac:picMk id="3" creationId="{3D20EFA6-15D9-CFDD-56F4-6B69BBECA4DA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29.687" v="1568" actId="465"/>
        <pc:sldMkLst>
          <pc:docMk/>
          <pc:sldMk cId="2575630154" sldId="410"/>
        </pc:sldMkLst>
        <pc:picChg chg="add mod">
          <ac:chgData name="Tomasz Moroń" userId="722be6c7-7b5a-4770-8a53-237b9e9b4a08" providerId="ADAL" clId="{233AE11F-81DA-4BD7-B476-B362A32EB71A}" dt="2024-04-05T13:28:29.687" v="1568" actId="465"/>
          <ac:picMkLst>
            <pc:docMk/>
            <pc:sldMk cId="2575630154" sldId="410"/>
            <ac:picMk id="3" creationId="{95755E13-30DF-F501-D2C3-DC14A40C1D6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8.342" v="1566" actId="465"/>
        <pc:sldMkLst>
          <pc:docMk/>
          <pc:sldMk cId="2349454999" sldId="411"/>
        </pc:sldMkLst>
        <pc:picChg chg="add mod">
          <ac:chgData name="Tomasz Moroń" userId="722be6c7-7b5a-4770-8a53-237b9e9b4a08" providerId="ADAL" clId="{233AE11F-81DA-4BD7-B476-B362A32EB71A}" dt="2024-04-05T13:28:18.342" v="1566" actId="465"/>
          <ac:picMkLst>
            <pc:docMk/>
            <pc:sldMk cId="2349454999" sldId="411"/>
            <ac:picMk id="3" creationId="{632E7E38-33AE-8FED-FDBD-2DDE20A1DF6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3.128" v="1564" actId="408"/>
        <pc:sldMkLst>
          <pc:docMk/>
          <pc:sldMk cId="1774877336" sldId="412"/>
        </pc:sldMkLst>
        <pc:picChg chg="add mod">
          <ac:chgData name="Tomasz Moroń" userId="722be6c7-7b5a-4770-8a53-237b9e9b4a08" providerId="ADAL" clId="{233AE11F-81DA-4BD7-B476-B362A32EB71A}" dt="2024-04-05T13:28:13.128" v="1564" actId="408"/>
          <ac:picMkLst>
            <pc:docMk/>
            <pc:sldMk cId="1774877336" sldId="412"/>
            <ac:picMk id="3" creationId="{939B9763-4EC5-8F0D-B360-9EA1A264F2B2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7.965" v="1562" actId="465"/>
        <pc:sldMkLst>
          <pc:docMk/>
          <pc:sldMk cId="1817207617" sldId="413"/>
        </pc:sldMkLst>
        <pc:picChg chg="add mod">
          <ac:chgData name="Tomasz Moroń" userId="722be6c7-7b5a-4770-8a53-237b9e9b4a08" providerId="ADAL" clId="{233AE11F-81DA-4BD7-B476-B362A32EB71A}" dt="2024-04-05T13:28:07.965" v="1562" actId="465"/>
          <ac:picMkLst>
            <pc:docMk/>
            <pc:sldMk cId="1817207617" sldId="413"/>
            <ac:picMk id="3" creationId="{DD07A28F-8D44-692D-BF25-EFF930963CF3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0.938" v="1560" actId="408"/>
        <pc:sldMkLst>
          <pc:docMk/>
          <pc:sldMk cId="2526581411" sldId="414"/>
        </pc:sldMkLst>
        <pc:picChg chg="add mod">
          <ac:chgData name="Tomasz Moroń" userId="722be6c7-7b5a-4770-8a53-237b9e9b4a08" providerId="ADAL" clId="{233AE11F-81DA-4BD7-B476-B362A32EB71A}" dt="2024-04-05T13:28:00.938" v="1560" actId="408"/>
          <ac:picMkLst>
            <pc:docMk/>
            <pc:sldMk cId="2526581411" sldId="414"/>
            <ac:picMk id="3" creationId="{73137980-256E-0B01-6DB4-AB6AAD0D5BB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49.376" v="1558" actId="465"/>
        <pc:sldMkLst>
          <pc:docMk/>
          <pc:sldMk cId="1344041051" sldId="415"/>
        </pc:sldMkLst>
        <pc:picChg chg="add mod">
          <ac:chgData name="Tomasz Moroń" userId="722be6c7-7b5a-4770-8a53-237b9e9b4a08" providerId="ADAL" clId="{233AE11F-81DA-4BD7-B476-B362A32EB71A}" dt="2024-04-05T13:27:49.376" v="1558" actId="465"/>
          <ac:picMkLst>
            <pc:docMk/>
            <pc:sldMk cId="1344041051" sldId="415"/>
            <ac:picMk id="3" creationId="{BB9C2343-7C10-E80F-CE78-766EDA6C7E4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12.891" v="1556" actId="465"/>
        <pc:sldMkLst>
          <pc:docMk/>
          <pc:sldMk cId="745677460" sldId="416"/>
        </pc:sldMkLst>
        <pc:picChg chg="add mod">
          <ac:chgData name="Tomasz Moroń" userId="722be6c7-7b5a-4770-8a53-237b9e9b4a08" providerId="ADAL" clId="{233AE11F-81DA-4BD7-B476-B362A32EB71A}" dt="2024-04-05T13:27:12.891" v="1556" actId="465"/>
          <ac:picMkLst>
            <pc:docMk/>
            <pc:sldMk cId="745677460" sldId="416"/>
            <ac:picMk id="3" creationId="{679ABB43-4D65-243C-2EBB-BE80D1E37BE1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04.366" v="1554" actId="408"/>
        <pc:sldMkLst>
          <pc:docMk/>
          <pc:sldMk cId="2598658301" sldId="417"/>
        </pc:sldMkLst>
        <pc:picChg chg="add mod">
          <ac:chgData name="Tomasz Moroń" userId="722be6c7-7b5a-4770-8a53-237b9e9b4a08" providerId="ADAL" clId="{233AE11F-81DA-4BD7-B476-B362A32EB71A}" dt="2024-04-05T13:27:04.366" v="1554" actId="408"/>
          <ac:picMkLst>
            <pc:docMk/>
            <pc:sldMk cId="2598658301" sldId="417"/>
            <ac:picMk id="3" creationId="{10075C1D-FB99-85B3-6F15-3FC8D501A3FF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58.208" v="1552" actId="408"/>
        <pc:sldMkLst>
          <pc:docMk/>
          <pc:sldMk cId="2191730748" sldId="418"/>
        </pc:sldMkLst>
        <pc:picChg chg="add mod">
          <ac:chgData name="Tomasz Moroń" userId="722be6c7-7b5a-4770-8a53-237b9e9b4a08" providerId="ADAL" clId="{233AE11F-81DA-4BD7-B476-B362A32EB71A}" dt="2024-04-05T13:26:58.208" v="1552" actId="408"/>
          <ac:picMkLst>
            <pc:docMk/>
            <pc:sldMk cId="2191730748" sldId="418"/>
            <ac:picMk id="3" creationId="{C6130D74-D171-5A94-C1D2-C823191C53FD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49.727" v="1550" actId="465"/>
        <pc:sldMkLst>
          <pc:docMk/>
          <pc:sldMk cId="1911262862" sldId="419"/>
        </pc:sldMkLst>
        <pc:picChg chg="add mod">
          <ac:chgData name="Tomasz Moroń" userId="722be6c7-7b5a-4770-8a53-237b9e9b4a08" providerId="ADAL" clId="{233AE11F-81DA-4BD7-B476-B362A32EB71A}" dt="2024-04-05T13:26:49.727" v="1550" actId="465"/>
          <ac:picMkLst>
            <pc:docMk/>
            <pc:sldMk cId="1911262862" sldId="419"/>
            <ac:picMk id="3" creationId="{D523D44B-32E5-9030-5F15-9646C6B0EBEC}"/>
          </ac:picMkLst>
        </pc:picChg>
      </pc:sldChg>
      <pc:sldChg chg="add del">
        <pc:chgData name="Tomasz Moroń" userId="722be6c7-7b5a-4770-8a53-237b9e9b4a08" providerId="ADAL" clId="{233AE11F-81DA-4BD7-B476-B362A32EB71A}" dt="2024-04-05T13:34:25.917" v="1579" actId="47"/>
        <pc:sldMkLst>
          <pc:docMk/>
          <pc:sldMk cId="621506154" sldId="420"/>
        </pc:sldMkLst>
      </pc:sldChg>
      <pc:sldChg chg="addSp delSp modSp add mod">
        <pc:chgData name="Tomasz Moroń" userId="722be6c7-7b5a-4770-8a53-237b9e9b4a08" providerId="ADAL" clId="{233AE11F-81DA-4BD7-B476-B362A32EB71A}" dt="2024-04-05T14:01:20.831" v="1617" actId="408"/>
        <pc:sldMkLst>
          <pc:docMk/>
          <pc:sldMk cId="2783402911" sldId="420"/>
        </pc:sldMkLst>
        <pc:picChg chg="del">
          <ac:chgData name="Tomasz Moroń" userId="722be6c7-7b5a-4770-8a53-237b9e9b4a08" providerId="ADAL" clId="{233AE11F-81DA-4BD7-B476-B362A32EB71A}" dt="2024-04-05T13:59:44.569" v="1600" actId="478"/>
          <ac:picMkLst>
            <pc:docMk/>
            <pc:sldMk cId="2783402911" sldId="420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0.831" v="1617" actId="408"/>
          <ac:picMkLst>
            <pc:docMk/>
            <pc:sldMk cId="2783402911" sldId="420"/>
            <ac:picMk id="4" creationId="{06B3586B-D5CB-5EF0-0FD6-65D8F6B89131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26.020" v="1619" actId="465"/>
        <pc:sldMkLst>
          <pc:docMk/>
          <pc:sldMk cId="2772861589" sldId="421"/>
        </pc:sldMkLst>
        <pc:picChg chg="del">
          <ac:chgData name="Tomasz Moroń" userId="722be6c7-7b5a-4770-8a53-237b9e9b4a08" providerId="ADAL" clId="{233AE11F-81DA-4BD7-B476-B362A32EB71A}" dt="2024-04-05T14:00:06.185" v="1603" actId="478"/>
          <ac:picMkLst>
            <pc:docMk/>
            <pc:sldMk cId="2772861589" sldId="421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6.020" v="1619" actId="465"/>
          <ac:picMkLst>
            <pc:docMk/>
            <pc:sldMk cId="2772861589" sldId="421"/>
            <ac:picMk id="4" creationId="{3C2398D5-20FC-59EC-67DB-EE50C30C445A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1.335" v="1621" actId="465"/>
        <pc:sldMkLst>
          <pc:docMk/>
          <pc:sldMk cId="1609637707" sldId="422"/>
        </pc:sldMkLst>
        <pc:picChg chg="del">
          <ac:chgData name="Tomasz Moroń" userId="722be6c7-7b5a-4770-8a53-237b9e9b4a08" providerId="ADAL" clId="{233AE11F-81DA-4BD7-B476-B362A32EB71A}" dt="2024-04-05T14:00:16.146" v="1605" actId="478"/>
          <ac:picMkLst>
            <pc:docMk/>
            <pc:sldMk cId="1609637707" sldId="422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1.335" v="1621" actId="465"/>
          <ac:picMkLst>
            <pc:docMk/>
            <pc:sldMk cId="1609637707" sldId="422"/>
            <ac:picMk id="4" creationId="{3A95F3C1-15E6-124D-FAD1-4B369CDC13F0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6.261" v="1623" actId="465"/>
        <pc:sldMkLst>
          <pc:docMk/>
          <pc:sldMk cId="3387145059" sldId="423"/>
        </pc:sldMkLst>
        <pc:picChg chg="del">
          <ac:chgData name="Tomasz Moroń" userId="722be6c7-7b5a-4770-8a53-237b9e9b4a08" providerId="ADAL" clId="{233AE11F-81DA-4BD7-B476-B362A32EB71A}" dt="2024-04-05T14:00:25.314" v="1607" actId="478"/>
          <ac:picMkLst>
            <pc:docMk/>
            <pc:sldMk cId="3387145059" sldId="423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6.261" v="1623" actId="465"/>
          <ac:picMkLst>
            <pc:docMk/>
            <pc:sldMk cId="3387145059" sldId="423"/>
            <ac:picMk id="4" creationId="{930021CD-4F45-F960-3CB9-FECAE618910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41.175" v="1625" actId="408"/>
        <pc:sldMkLst>
          <pc:docMk/>
          <pc:sldMk cId="660071437" sldId="424"/>
        </pc:sldMkLst>
        <pc:picChg chg="del">
          <ac:chgData name="Tomasz Moroń" userId="722be6c7-7b5a-4770-8a53-237b9e9b4a08" providerId="ADAL" clId="{233AE11F-81DA-4BD7-B476-B362A32EB71A}" dt="2024-04-05T14:00:35.481" v="1609" actId="478"/>
          <ac:picMkLst>
            <pc:docMk/>
            <pc:sldMk cId="660071437" sldId="424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41.175" v="1625" actId="408"/>
          <ac:picMkLst>
            <pc:docMk/>
            <pc:sldMk cId="660071437" sldId="424"/>
            <ac:picMk id="4" creationId="{21D172CA-92A9-0B65-806F-7A0A64F7FF0C}"/>
          </ac:picMkLst>
        </pc:picChg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12426168" sldId="425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10117057" sldId="426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46882701" sldId="427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728587192" sldId="428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248432484" sldId="429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512717843" sldId="430"/>
        </pc:sldMkLst>
      </pc:sldChg>
      <pc:sldChg chg="addSp delSp modSp add mod">
        <pc:chgData name="Tomasz Moroń" userId="722be6c7-7b5a-4770-8a53-237b9e9b4a08" providerId="ADAL" clId="{233AE11F-81DA-4BD7-B476-B362A32EB71A}" dt="2024-04-05T13:58:52.490" v="1599" actId="465"/>
        <pc:sldMkLst>
          <pc:docMk/>
          <pc:sldMk cId="593375764" sldId="431"/>
        </pc:sldMkLst>
        <pc:picChg chg="add">
          <ac:chgData name="Tomasz Moroń" userId="722be6c7-7b5a-4770-8a53-237b9e9b4a08" providerId="ADAL" clId="{233AE11F-81DA-4BD7-B476-B362A32EB71A}" dt="2024-04-05T13:58:11.805" v="1592"/>
          <ac:picMkLst>
            <pc:docMk/>
            <pc:sldMk cId="593375764" sldId="431"/>
            <ac:picMk id="2" creationId="{753E3F11-D2F9-7764-867D-5A3F61F936FB}"/>
          </ac:picMkLst>
        </pc:picChg>
        <pc:picChg chg="del">
          <ac:chgData name="Tomasz Moroń" userId="722be6c7-7b5a-4770-8a53-237b9e9b4a08" providerId="ADAL" clId="{233AE11F-81DA-4BD7-B476-B362A32EB71A}" dt="2024-04-05T13:58:44.354" v="1595" actId="478"/>
          <ac:picMkLst>
            <pc:docMk/>
            <pc:sldMk cId="593375764" sldId="431"/>
            <ac:picMk id="3" creationId="{10075C1D-FB99-85B3-6F15-3FC8D501A3FF}"/>
          </ac:picMkLst>
        </pc:picChg>
        <pc:picChg chg="add del">
          <ac:chgData name="Tomasz Moroń" userId="722be6c7-7b5a-4770-8a53-237b9e9b4a08" providerId="ADAL" clId="{233AE11F-81DA-4BD7-B476-B362A32EB71A}" dt="2024-04-05T13:58:27.788" v="1594" actId="478"/>
          <ac:picMkLst>
            <pc:docMk/>
            <pc:sldMk cId="593375764" sldId="431"/>
            <ac:picMk id="5" creationId="{5622F2E9-2811-5BEB-CAA4-9F66149354C5}"/>
          </ac:picMkLst>
        </pc:picChg>
        <pc:picChg chg="add mod">
          <ac:chgData name="Tomasz Moroń" userId="722be6c7-7b5a-4770-8a53-237b9e9b4a08" providerId="ADAL" clId="{233AE11F-81DA-4BD7-B476-B362A32EB71A}" dt="2024-04-05T13:58:52.490" v="1599" actId="465"/>
          <ac:picMkLst>
            <pc:docMk/>
            <pc:sldMk cId="593375764" sldId="431"/>
            <ac:picMk id="7" creationId="{A8A7FBB7-AF16-1905-D7C5-30BAEE472D0F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4:15.831" v="1650" actId="1076"/>
        <pc:sldMkLst>
          <pc:docMk/>
          <pc:sldMk cId="2239062668" sldId="432"/>
        </pc:sldMkLst>
        <pc:spChg chg="mod">
          <ac:chgData name="Tomasz Moroń" userId="722be6c7-7b5a-4770-8a53-237b9e9b4a08" providerId="ADAL" clId="{233AE11F-81DA-4BD7-B476-B362A32EB71A}" dt="2024-04-05T14:02:39.225" v="1633" actId="20577"/>
          <ac:spMkLst>
            <pc:docMk/>
            <pc:sldMk cId="2239062668" sldId="43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03:55.062" v="1642" actId="21"/>
          <ac:spMkLst>
            <pc:docMk/>
            <pc:sldMk cId="2239062668" sldId="432"/>
            <ac:spMk id="7" creationId="{2CA9D3FF-65C5-723C-EB6A-78266EB1902B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9" creationId="{291AA8AA-AF5A-727A-6FB5-61D9D814BF90}"/>
          </ac:spMkLst>
        </pc:spChg>
        <pc:spChg chg="del">
          <ac:chgData name="Tomasz Moroń" userId="722be6c7-7b5a-4770-8a53-237b9e9b4a08" providerId="ADAL" clId="{233AE11F-81DA-4BD7-B476-B362A32EB71A}" dt="2024-04-05T14:03:39.754" v="1635" actId="478"/>
          <ac:spMkLst>
            <pc:docMk/>
            <pc:sldMk cId="2239062668" sldId="43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04:15.831" v="1650" actId="1076"/>
          <ac:spMkLst>
            <pc:docMk/>
            <pc:sldMk cId="2239062668" sldId="432"/>
            <ac:spMk id="12" creationId="{D8635E8B-BF63-53A6-1525-DF22CCD5910C}"/>
          </ac:spMkLst>
        </pc:spChg>
        <pc:spChg chg="add mod">
          <ac:chgData name="Tomasz Moroń" userId="722be6c7-7b5a-4770-8a53-237b9e9b4a08" providerId="ADAL" clId="{233AE11F-81DA-4BD7-B476-B362A32EB71A}" dt="2024-04-05T14:04:07.215" v="1648" actId="14100"/>
          <ac:spMkLst>
            <pc:docMk/>
            <pc:sldMk cId="2239062668" sldId="432"/>
            <ac:spMk id="14" creationId="{C65881A3-0A5D-DCF8-6629-5EEDF0D6B7C3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29:55.717" v="1703" actId="20577"/>
        <pc:sldMkLst>
          <pc:docMk/>
          <pc:sldMk cId="3523998797" sldId="433"/>
        </pc:sldMkLst>
        <pc:spChg chg="mod">
          <ac:chgData name="Tomasz Moroń" userId="722be6c7-7b5a-4770-8a53-237b9e9b4a08" providerId="ADAL" clId="{233AE11F-81DA-4BD7-B476-B362A32EB71A}" dt="2024-04-05T14:27:43.104" v="1692" actId="6549"/>
          <ac:spMkLst>
            <pc:docMk/>
            <pc:sldMk cId="3523998797" sldId="433"/>
            <ac:spMk id="2" creationId="{80F52F2D-E26B-E744-3C42-670DAE4D1928}"/>
          </ac:spMkLst>
        </pc:spChg>
        <pc:spChg chg="del mod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29:55.717" v="1703" actId="20577"/>
          <ac:spMkLst>
            <pc:docMk/>
            <pc:sldMk cId="3523998797" sldId="433"/>
            <ac:spMk id="7" creationId="{020793DE-A6D1-9A15-F8F4-C15797A127FB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4:11:26.084" v="1673" actId="6549"/>
          <ac:spMkLst>
            <pc:docMk/>
            <pc:sldMk cId="3523998797" sldId="433"/>
            <ac:spMk id="11" creationId="{830C21DF-3045-9C7C-C03F-F550A2F3C064}"/>
          </ac:spMkLst>
        </pc:spChg>
      </pc:sldChg>
      <pc:sldChg chg="modSp add del mod">
        <pc:chgData name="Tomasz Moroń" userId="722be6c7-7b5a-4770-8a53-237b9e9b4a08" providerId="ADAL" clId="{233AE11F-81DA-4BD7-B476-B362A32EB71A}" dt="2024-04-05T14:10:34.413" v="1655" actId="47"/>
        <pc:sldMkLst>
          <pc:docMk/>
          <pc:sldMk cId="3631283748" sldId="433"/>
        </pc:sldMkLst>
        <pc:spChg chg="mod">
          <ac:chgData name="Tomasz Moroń" userId="722be6c7-7b5a-4770-8a53-237b9e9b4a08" providerId="ADAL" clId="{233AE11F-81DA-4BD7-B476-B362A32EB71A}" dt="2024-04-05T14:04:50.737" v="1654" actId="20577"/>
          <ac:spMkLst>
            <pc:docMk/>
            <pc:sldMk cId="3631283748" sldId="433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40:36.793" v="1883" actId="20577"/>
        <pc:sldMkLst>
          <pc:docMk/>
          <pc:sldMk cId="3742048989" sldId="434"/>
        </pc:sldMkLst>
        <pc:spChg chg="mod">
          <ac:chgData name="Tomasz Moroń" userId="722be6c7-7b5a-4770-8a53-237b9e9b4a08" providerId="ADAL" clId="{233AE11F-81DA-4BD7-B476-B362A32EB71A}" dt="2024-04-05T14:33:38.564" v="1707" actId="20577"/>
          <ac:spMkLst>
            <pc:docMk/>
            <pc:sldMk cId="3742048989" sldId="434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35:09.283" v="1713" actId="478"/>
          <ac:spMkLst>
            <pc:docMk/>
            <pc:sldMk cId="3742048989" sldId="434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14:36:48.770" v="1759" actId="478"/>
          <ac:spMkLst>
            <pc:docMk/>
            <pc:sldMk cId="3742048989" sldId="434"/>
            <ac:spMk id="4" creationId="{690D5D12-D958-3B16-C082-1D83C1033B42}"/>
          </ac:spMkLst>
        </pc:spChg>
        <pc:spChg chg="mod">
          <ac:chgData name="Tomasz Moroń" userId="722be6c7-7b5a-4770-8a53-237b9e9b4a08" providerId="ADAL" clId="{233AE11F-81DA-4BD7-B476-B362A32EB71A}" dt="2024-04-05T14:37:34.907" v="1801" actId="20577"/>
          <ac:spMkLst>
            <pc:docMk/>
            <pc:sldMk cId="3742048989" sldId="434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7:40.303" v="1803" actId="20577"/>
          <ac:spMkLst>
            <pc:docMk/>
            <pc:sldMk cId="3742048989" sldId="434"/>
            <ac:spMk id="6" creationId="{6690E60D-CA5F-DC8A-86F2-67B81106F5AD}"/>
          </ac:spMkLst>
        </pc:spChg>
        <pc:spChg chg="add del mod">
          <ac:chgData name="Tomasz Moroń" userId="722be6c7-7b5a-4770-8a53-237b9e9b4a08" providerId="ADAL" clId="{233AE11F-81DA-4BD7-B476-B362A32EB71A}" dt="2024-04-05T14:38:20.530" v="1808" actId="478"/>
          <ac:spMkLst>
            <pc:docMk/>
            <pc:sldMk cId="3742048989" sldId="434"/>
            <ac:spMk id="7" creationId="{F62A9140-3901-29A3-A702-EC096B72E829}"/>
          </ac:spMkLst>
        </pc:spChg>
        <pc:spChg chg="mod">
          <ac:chgData name="Tomasz Moroń" userId="722be6c7-7b5a-4770-8a53-237b9e9b4a08" providerId="ADAL" clId="{233AE11F-81DA-4BD7-B476-B362A32EB71A}" dt="2024-04-05T14:37:43.546" v="1805" actId="20577"/>
          <ac:spMkLst>
            <pc:docMk/>
            <pc:sldMk cId="3742048989" sldId="434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34:46.371" v="1712" actId="478"/>
          <ac:spMkLst>
            <pc:docMk/>
            <pc:sldMk cId="3742048989" sldId="434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4:40:36.793" v="1883" actId="20577"/>
          <ac:spMkLst>
            <pc:docMk/>
            <pc:sldMk cId="3742048989" sldId="434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34:44.971" v="1711" actId="478"/>
          <ac:spMkLst>
            <pc:docMk/>
            <pc:sldMk cId="3742048989" sldId="434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40:24.817" v="1881" actId="20577"/>
          <ac:spMkLst>
            <pc:docMk/>
            <pc:sldMk cId="3742048989" sldId="434"/>
            <ac:spMk id="12" creationId="{60D4D404-47AE-4786-3B01-19F4902DD56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00:37.015" v="1991" actId="20577"/>
        <pc:sldMkLst>
          <pc:docMk/>
          <pc:sldMk cId="3691459950" sldId="435"/>
        </pc:sldMkLst>
        <pc:spChg chg="mod">
          <ac:chgData name="Tomasz Moroń" userId="722be6c7-7b5a-4770-8a53-237b9e9b4a08" providerId="ADAL" clId="{233AE11F-81DA-4BD7-B476-B362A32EB71A}" dt="2024-04-05T15:00:37.015" v="1991" actId="20577"/>
          <ac:spMkLst>
            <pc:docMk/>
            <pc:sldMk cId="3691459950" sldId="435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4:59:55.145" v="1978" actId="21"/>
          <ac:spMkLst>
            <pc:docMk/>
            <pc:sldMk cId="3691459950" sldId="435"/>
            <ac:spMk id="4" creationId="{2EC86BEF-BF0A-F637-C78E-ACE01010C92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15:00:04.622" v="1982" actId="21"/>
          <ac:spMkLst>
            <pc:docMk/>
            <pc:sldMk cId="3691459950" sldId="435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55:33.607" v="1905" actId="478"/>
          <ac:spMkLst>
            <pc:docMk/>
            <pc:sldMk cId="3691459950" sldId="435"/>
            <ac:spMk id="12" creationId="{60D4D404-47AE-4786-3B01-19F4902DD56A}"/>
          </ac:spMkLst>
        </pc:spChg>
        <pc:spChg chg="add mod">
          <ac:chgData name="Tomasz Moroń" userId="722be6c7-7b5a-4770-8a53-237b9e9b4a08" providerId="ADAL" clId="{233AE11F-81DA-4BD7-B476-B362A32EB71A}" dt="2024-04-05T15:00:27.400" v="1990" actId="14100"/>
          <ac:spMkLst>
            <pc:docMk/>
            <pc:sldMk cId="3691459950" sldId="435"/>
            <ac:spMk id="13" creationId="{0C38CCFC-357C-77C2-D74F-6ADC179A3B45}"/>
          </ac:spMkLst>
        </pc:spChg>
        <pc:spChg chg="add mod">
          <ac:chgData name="Tomasz Moroń" userId="722be6c7-7b5a-4770-8a53-237b9e9b4a08" providerId="ADAL" clId="{233AE11F-81DA-4BD7-B476-B362A32EB71A}" dt="2024-04-05T15:00:18.157" v="1988" actId="14100"/>
          <ac:spMkLst>
            <pc:docMk/>
            <pc:sldMk cId="3691459950" sldId="435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1:29.975" v="2085" actId="122"/>
        <pc:sldMkLst>
          <pc:docMk/>
          <pc:sldMk cId="141739303" sldId="436"/>
        </pc:sldMkLst>
        <pc:spChg chg="add mod">
          <ac:chgData name="Tomasz Moroń" userId="722be6c7-7b5a-4770-8a53-237b9e9b4a08" providerId="ADAL" clId="{233AE11F-81DA-4BD7-B476-B362A32EB71A}" dt="2024-04-05T15:11:27.165" v="2084" actId="122"/>
          <ac:spMkLst>
            <pc:docMk/>
            <pc:sldMk cId="141739303" sldId="436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09:05.232" v="2004"/>
          <ac:spMkLst>
            <pc:docMk/>
            <pc:sldMk cId="141739303" sldId="436"/>
            <ac:spMk id="4" creationId="{2EC86BEF-BF0A-F637-C78E-ACE01010C92D}"/>
          </ac:spMkLst>
        </pc:spChg>
        <pc:spChg chg="add del mod">
          <ac:chgData name="Tomasz Moroń" userId="722be6c7-7b5a-4770-8a53-237b9e9b4a08" providerId="ADAL" clId="{233AE11F-81DA-4BD7-B476-B362A32EB71A}" dt="2024-04-05T15:10:04.673" v="2051"/>
          <ac:spMkLst>
            <pc:docMk/>
            <pc:sldMk cId="141739303" sldId="436"/>
            <ac:spMk id="5" creationId="{77281041-64D5-9ECE-F4C7-DE9747F5A579}"/>
          </ac:spMkLst>
        </pc:spChg>
        <pc:spChg chg="add mod">
          <ac:chgData name="Tomasz Moroń" userId="722be6c7-7b5a-4770-8a53-237b9e9b4a08" providerId="ADAL" clId="{233AE11F-81DA-4BD7-B476-B362A32EB71A}" dt="2024-04-05T15:11:29.975" v="2085" actId="122"/>
          <ac:spMkLst>
            <pc:docMk/>
            <pc:sldMk cId="141739303" sldId="436"/>
            <ac:spMk id="6" creationId="{E381EC05-4592-C48A-F77D-E61E40590279}"/>
          </ac:spMkLst>
        </pc:spChg>
        <pc:spChg chg="add mod">
          <ac:chgData name="Tomasz Moroń" userId="722be6c7-7b5a-4770-8a53-237b9e9b4a08" providerId="ADAL" clId="{233AE11F-81DA-4BD7-B476-B362A32EB71A}" dt="2024-04-05T15:11:03.269" v="2075" actId="20577"/>
          <ac:spMkLst>
            <pc:docMk/>
            <pc:sldMk cId="141739303" sldId="436"/>
            <ac:spMk id="7" creationId="{A9A058F7-F3F0-BED8-7B3B-1F20D4CFE078}"/>
          </ac:spMkLst>
        </pc:spChg>
        <pc:spChg chg="add mod">
          <ac:chgData name="Tomasz Moroń" userId="722be6c7-7b5a-4770-8a53-237b9e9b4a08" providerId="ADAL" clId="{233AE11F-81DA-4BD7-B476-B362A32EB71A}" dt="2024-04-05T15:11:19.148" v="2082" actId="6549"/>
          <ac:spMkLst>
            <pc:docMk/>
            <pc:sldMk cId="141739303" sldId="436"/>
            <ac:spMk id="8" creationId="{7B0CF85D-D292-043B-E2AB-BFF34BD6FFD9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3" creationId="{0C38CCFC-357C-77C2-D74F-6ADC179A3B45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2:44.080" v="2116" actId="20577"/>
        <pc:sldMkLst>
          <pc:docMk/>
          <pc:sldMk cId="3291891737" sldId="437"/>
        </pc:sldMkLst>
        <pc:spChg chg="del">
          <ac:chgData name="Tomasz Moroń" userId="722be6c7-7b5a-4770-8a53-237b9e9b4a08" providerId="ADAL" clId="{233AE11F-81DA-4BD7-B476-B362A32EB71A}" dt="2024-04-05T15:12:03.539" v="2089" actId="478"/>
          <ac:spMkLst>
            <pc:docMk/>
            <pc:sldMk cId="3291891737" sldId="437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11:58.754" v="2088" actId="6549"/>
          <ac:spMkLst>
            <pc:docMk/>
            <pc:sldMk cId="3291891737" sldId="437"/>
            <ac:spMk id="4" creationId="{2EC86BEF-BF0A-F637-C78E-ACE01010C92D}"/>
          </ac:spMkLst>
        </pc:spChg>
        <pc:spChg chg="del mod">
          <ac:chgData name="Tomasz Moroń" userId="722be6c7-7b5a-4770-8a53-237b9e9b4a08" providerId="ADAL" clId="{233AE11F-81DA-4BD7-B476-B362A32EB71A}" dt="2024-04-05T15:12:07.491" v="2091" actId="478"/>
          <ac:spMkLst>
            <pc:docMk/>
            <pc:sldMk cId="3291891737" sldId="437"/>
            <ac:spMk id="6" creationId="{E381EC05-4592-C48A-F77D-E61E40590279}"/>
          </ac:spMkLst>
        </pc:spChg>
        <pc:spChg chg="del">
          <ac:chgData name="Tomasz Moroń" userId="722be6c7-7b5a-4770-8a53-237b9e9b4a08" providerId="ADAL" clId="{233AE11F-81DA-4BD7-B476-B362A32EB71A}" dt="2024-04-05T15:12:08.573" v="2092" actId="478"/>
          <ac:spMkLst>
            <pc:docMk/>
            <pc:sldMk cId="3291891737" sldId="437"/>
            <ac:spMk id="7" creationId="{A9A058F7-F3F0-BED8-7B3B-1F20D4CFE078}"/>
          </ac:spMkLst>
        </pc:spChg>
        <pc:spChg chg="del">
          <ac:chgData name="Tomasz Moroń" userId="722be6c7-7b5a-4770-8a53-237b9e9b4a08" providerId="ADAL" clId="{233AE11F-81DA-4BD7-B476-B362A32EB71A}" dt="2024-04-05T15:12:09.396" v="2093" actId="478"/>
          <ac:spMkLst>
            <pc:docMk/>
            <pc:sldMk cId="3291891737" sldId="437"/>
            <ac:spMk id="8" creationId="{7B0CF85D-D292-043B-E2AB-BFF34BD6FFD9}"/>
          </ac:spMkLst>
        </pc:spChg>
        <pc:spChg chg="add del">
          <ac:chgData name="Tomasz Moroń" userId="722be6c7-7b5a-4770-8a53-237b9e9b4a08" providerId="ADAL" clId="{233AE11F-81DA-4BD7-B476-B362A32EB71A}" dt="2024-04-05T15:12:21.972" v="2095" actId="478"/>
          <ac:spMkLst>
            <pc:docMk/>
            <pc:sldMk cId="3291891737" sldId="437"/>
            <ac:spMk id="9" creationId="{65ABC957-5F57-9706-5B00-79A616CF50D2}"/>
          </ac:spMkLst>
        </pc:spChg>
        <pc:spChg chg="add mod">
          <ac:chgData name="Tomasz Moroń" userId="722be6c7-7b5a-4770-8a53-237b9e9b4a08" providerId="ADAL" clId="{233AE11F-81DA-4BD7-B476-B362A32EB71A}" dt="2024-04-05T15:12:44.080" v="2116" actId="20577"/>
          <ac:spMkLst>
            <pc:docMk/>
            <pc:sldMk cId="3291891737" sldId="437"/>
            <ac:spMk id="10" creationId="{656B4AE7-4F60-0583-272B-384662B2D4D7}"/>
          </ac:spMkLst>
        </pc:spChg>
      </pc:sldChg>
      <pc:sldChg chg="modSp add del mod">
        <pc:chgData name="Tomasz Moroń" userId="722be6c7-7b5a-4770-8a53-237b9e9b4a08" providerId="ADAL" clId="{233AE11F-81DA-4BD7-B476-B362A32EB71A}" dt="2024-04-05T15:21:22.773" v="2312" actId="47"/>
        <pc:sldMkLst>
          <pc:docMk/>
          <pc:sldMk cId="2118234346" sldId="438"/>
        </pc:sldMkLst>
        <pc:spChg chg="mod">
          <ac:chgData name="Tomasz Moroń" userId="722be6c7-7b5a-4770-8a53-237b9e9b4a08" providerId="ADAL" clId="{233AE11F-81DA-4BD7-B476-B362A32EB71A}" dt="2024-04-05T15:13:51.244" v="2133" actId="1076"/>
          <ac:spMkLst>
            <pc:docMk/>
            <pc:sldMk cId="2118234346" sldId="438"/>
            <ac:spMk id="2" creationId="{80F52F2D-E26B-E744-3C42-670DAE4D1928}"/>
          </ac:spMkLst>
        </pc:spChg>
      </pc:sldChg>
      <pc:sldChg chg="modSp add mod">
        <pc:chgData name="Tomasz Moroń" userId="722be6c7-7b5a-4770-8a53-237b9e9b4a08" providerId="ADAL" clId="{233AE11F-81DA-4BD7-B476-B362A32EB71A}" dt="2024-04-05T15:19:08.874" v="2311" actId="20577"/>
        <pc:sldMkLst>
          <pc:docMk/>
          <pc:sldMk cId="743922721" sldId="439"/>
        </pc:sldMkLst>
        <pc:spChg chg="mod">
          <ac:chgData name="Tomasz Moroń" userId="722be6c7-7b5a-4770-8a53-237b9e9b4a08" providerId="ADAL" clId="{233AE11F-81DA-4BD7-B476-B362A32EB71A}" dt="2024-04-05T15:13:54.888" v="2134"/>
          <ac:spMkLst>
            <pc:docMk/>
            <pc:sldMk cId="743922721" sldId="439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17:30.019" v="2246" actId="20577"/>
          <ac:spMkLst>
            <pc:docMk/>
            <pc:sldMk cId="743922721" sldId="439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5:14:32.074" v="2157" actId="1076"/>
          <ac:spMkLst>
            <pc:docMk/>
            <pc:sldMk cId="743922721" sldId="439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5:18:21.335" v="2267" actId="1076"/>
          <ac:spMkLst>
            <pc:docMk/>
            <pc:sldMk cId="743922721" sldId="439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5:19:08.874" v="2311" actId="20577"/>
          <ac:spMkLst>
            <pc:docMk/>
            <pc:sldMk cId="743922721" sldId="439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24:32.745" v="2364" actId="20577"/>
        <pc:sldMkLst>
          <pc:docMk/>
          <pc:sldMk cId="236814121" sldId="440"/>
        </pc:sldMkLst>
        <pc:spChg chg="mod">
          <ac:chgData name="Tomasz Moroń" userId="722be6c7-7b5a-4770-8a53-237b9e9b4a08" providerId="ADAL" clId="{233AE11F-81DA-4BD7-B476-B362A32EB71A}" dt="2024-04-05T15:22:04.094" v="2315"/>
          <ac:spMkLst>
            <pc:docMk/>
            <pc:sldMk cId="236814121" sldId="440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23:08.052" v="2318"/>
          <ac:spMkLst>
            <pc:docMk/>
            <pc:sldMk cId="236814121" sldId="440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5:22:33.331" v="2317" actId="20577"/>
          <ac:spMkLst>
            <pc:docMk/>
            <pc:sldMk cId="236814121" sldId="440"/>
            <ac:spMk id="5" creationId="{65A356C3-E6C1-7393-9336-461339932CF2}"/>
          </ac:spMkLst>
        </pc:spChg>
        <pc:spChg chg="add mod">
          <ac:chgData name="Tomasz Moroń" userId="722be6c7-7b5a-4770-8a53-237b9e9b4a08" providerId="ADAL" clId="{233AE11F-81DA-4BD7-B476-B362A32EB71A}" dt="2024-04-05T15:23:24.257" v="2321" actId="14100"/>
          <ac:spMkLst>
            <pc:docMk/>
            <pc:sldMk cId="236814121" sldId="440"/>
            <ac:spMk id="6" creationId="{62631898-0A43-6B3E-3B29-F16AB431528E}"/>
          </ac:spMkLst>
        </pc:spChg>
        <pc:spChg chg="add mod">
          <ac:chgData name="Tomasz Moroń" userId="722be6c7-7b5a-4770-8a53-237b9e9b4a08" providerId="ADAL" clId="{233AE11F-81DA-4BD7-B476-B362A32EB71A}" dt="2024-04-05T15:24:17.699" v="2353" actId="20577"/>
          <ac:spMkLst>
            <pc:docMk/>
            <pc:sldMk cId="236814121" sldId="440"/>
            <ac:spMk id="7" creationId="{E80845D3-FB2C-1BC4-B26B-DA6BD48C49A1}"/>
          </ac:spMkLst>
        </pc:spChg>
        <pc:spChg chg="add mod">
          <ac:chgData name="Tomasz Moroń" userId="722be6c7-7b5a-4770-8a53-237b9e9b4a08" providerId="ADAL" clId="{233AE11F-81DA-4BD7-B476-B362A32EB71A}" dt="2024-04-05T15:24:32.745" v="2364" actId="20577"/>
          <ac:spMkLst>
            <pc:docMk/>
            <pc:sldMk cId="236814121" sldId="440"/>
            <ac:spMk id="8" creationId="{234D5AA7-1BEB-7825-69C6-F17A39AFC05A}"/>
          </ac:spMkLst>
        </pc:spChg>
        <pc:spChg chg="del">
          <ac:chgData name="Tomasz Moroń" userId="722be6c7-7b5a-4770-8a53-237b9e9b4a08" providerId="ADAL" clId="{233AE11F-81DA-4BD7-B476-B362A32EB71A}" dt="2024-04-05T15:23:37.881" v="2322" actId="478"/>
          <ac:spMkLst>
            <pc:docMk/>
            <pc:sldMk cId="236814121" sldId="440"/>
            <ac:spMk id="10" creationId="{B1D074B9-3E30-E58D-8BDD-0A7FBAF17073}"/>
          </ac:spMkLst>
        </pc:spChg>
        <pc:spChg chg="mod">
          <ac:chgData name="Tomasz Moroń" userId="722be6c7-7b5a-4770-8a53-237b9e9b4a08" providerId="ADAL" clId="{233AE11F-81DA-4BD7-B476-B362A32EB71A}" dt="2024-04-05T15:24:02.303" v="2345" actId="1076"/>
          <ac:spMkLst>
            <pc:docMk/>
            <pc:sldMk cId="236814121" sldId="440"/>
            <ac:spMk id="13" creationId="{1C49F33B-97C1-700F-B6AE-CE1E32EFEEF8}"/>
          </ac:spMkLst>
        </pc:spChg>
      </pc:sldChg>
      <pc:sldChg chg="add del">
        <pc:chgData name="Tomasz Moroń" userId="722be6c7-7b5a-4770-8a53-237b9e9b4a08" providerId="ADAL" clId="{233AE11F-81DA-4BD7-B476-B362A32EB71A}" dt="2024-04-05T15:26:29.387" v="2404" actId="47"/>
        <pc:sldMkLst>
          <pc:docMk/>
          <pc:sldMk cId="2964004304" sldId="441"/>
        </pc:sldMkLst>
      </pc:sldChg>
      <pc:sldChg chg="modSp add mod">
        <pc:chgData name="Tomasz Moroń" userId="722be6c7-7b5a-4770-8a53-237b9e9b4a08" providerId="ADAL" clId="{233AE11F-81DA-4BD7-B476-B362A32EB71A}" dt="2024-04-05T15:26:07.889" v="2403" actId="1076"/>
        <pc:sldMkLst>
          <pc:docMk/>
          <pc:sldMk cId="1883175999" sldId="442"/>
        </pc:sldMkLst>
        <pc:spChg chg="mod">
          <ac:chgData name="Tomasz Moroń" userId="722be6c7-7b5a-4770-8a53-237b9e9b4a08" providerId="ADAL" clId="{233AE11F-81DA-4BD7-B476-B362A32EB71A}" dt="2024-04-05T15:24:55.731" v="2374" actId="20577"/>
          <ac:spMkLst>
            <pc:docMk/>
            <pc:sldMk cId="1883175999" sldId="442"/>
            <ac:spMk id="2" creationId="{80F52F2D-E26B-E744-3C42-670DAE4D1928}"/>
          </ac:spMkLst>
        </pc:spChg>
        <pc:graphicFrameChg chg="mod modGraphic">
          <ac:chgData name="Tomasz Moroń" userId="722be6c7-7b5a-4770-8a53-237b9e9b4a08" providerId="ADAL" clId="{233AE11F-81DA-4BD7-B476-B362A32EB71A}" dt="2024-04-05T15:26:07.889" v="2403" actId="1076"/>
          <ac:graphicFrameMkLst>
            <pc:docMk/>
            <pc:sldMk cId="1883175999" sldId="442"/>
            <ac:graphicFrameMk id="4" creationId="{D89EEF82-4B1C-2FE2-37E3-990F7EA9D7DC}"/>
          </ac:graphicFrameMkLst>
        </pc:graphicFrameChg>
      </pc:sldChg>
      <pc:sldChg chg="modSp add mod">
        <pc:chgData name="Tomasz Moroń" userId="722be6c7-7b5a-4770-8a53-237b9e9b4a08" providerId="ADAL" clId="{233AE11F-81DA-4BD7-B476-B362A32EB71A}" dt="2024-04-05T15:26:40.466" v="2414" actId="20577"/>
        <pc:sldMkLst>
          <pc:docMk/>
          <pc:sldMk cId="2396569867" sldId="443"/>
        </pc:sldMkLst>
        <pc:spChg chg="mod">
          <ac:chgData name="Tomasz Moroń" userId="722be6c7-7b5a-4770-8a53-237b9e9b4a08" providerId="ADAL" clId="{233AE11F-81DA-4BD7-B476-B362A32EB71A}" dt="2024-04-05T15:26:40.466" v="2414" actId="20577"/>
          <ac:spMkLst>
            <pc:docMk/>
            <pc:sldMk cId="2396569867" sldId="443"/>
            <ac:spMk id="2" creationId="{80F52F2D-E26B-E744-3C42-670DAE4D1928}"/>
          </ac:spMkLst>
        </pc:spChg>
      </pc:sldChg>
    </pc:docChg>
  </pc:docChgLst>
  <pc:docChgLst>
    <pc:chgData name="Tomasz Moroń" userId="722be6c7-7b5a-4770-8a53-237b9e9b4a08" providerId="ADAL" clId="{E628F625-4951-4786-9D05-14AC0C4C54B0}"/>
    <pc:docChg chg="undo custSel addSld delSld modSld sldOrd modSection">
      <pc:chgData name="Tomasz Moroń" userId="722be6c7-7b5a-4770-8a53-237b9e9b4a08" providerId="ADAL" clId="{E628F625-4951-4786-9D05-14AC0C4C54B0}" dt="2024-04-24T11:37:49.396" v="4155" actId="1037"/>
      <pc:docMkLst>
        <pc:docMk/>
      </pc:docMkLst>
      <pc:sldChg chg="modNotesTx">
        <pc:chgData name="Tomasz Moroń" userId="722be6c7-7b5a-4770-8a53-237b9e9b4a08" providerId="ADAL" clId="{E628F625-4951-4786-9D05-14AC0C4C54B0}" dt="2024-04-24T03:53:37.427" v="2230" actId="20577"/>
        <pc:sldMkLst>
          <pc:docMk/>
          <pc:sldMk cId="1906383889" sldId="268"/>
        </pc:sldMkLst>
      </pc:sldChg>
      <pc:sldChg chg="del ord">
        <pc:chgData name="Tomasz Moroń" userId="722be6c7-7b5a-4770-8a53-237b9e9b4a08" providerId="ADAL" clId="{E628F625-4951-4786-9D05-14AC0C4C54B0}" dt="2024-04-23T13:53:29.354" v="13" actId="47"/>
        <pc:sldMkLst>
          <pc:docMk/>
          <pc:sldMk cId="3482335799" sldId="321"/>
        </pc:sldMkLst>
      </pc:sldChg>
      <pc:sldChg chg="modSp mod">
        <pc:chgData name="Tomasz Moroń" userId="722be6c7-7b5a-4770-8a53-237b9e9b4a08" providerId="ADAL" clId="{E628F625-4951-4786-9D05-14AC0C4C54B0}" dt="2024-04-23T13:53:13.925" v="10" actId="20577"/>
        <pc:sldMkLst>
          <pc:docMk/>
          <pc:sldMk cId="1743980670" sldId="390"/>
        </pc:sldMkLst>
        <pc:spChg chg="mod">
          <ac:chgData name="Tomasz Moroń" userId="722be6c7-7b5a-4770-8a53-237b9e9b4a08" providerId="ADAL" clId="{E628F625-4951-4786-9D05-14AC0C4C54B0}" dt="2024-04-23T13:53:13.925" v="10" actId="20577"/>
          <ac:spMkLst>
            <pc:docMk/>
            <pc:sldMk cId="1743980670" sldId="390"/>
            <ac:spMk id="4" creationId="{9A1194AB-4B7C-4100-BEC6-7C8BB7DA2519}"/>
          </ac:spMkLst>
        </pc:spChg>
      </pc:sldChg>
      <pc:sldChg chg="modSp mod">
        <pc:chgData name="Tomasz Moroń" userId="722be6c7-7b5a-4770-8a53-237b9e9b4a08" providerId="ADAL" clId="{E628F625-4951-4786-9D05-14AC0C4C54B0}" dt="2024-04-23T15:38:25.471" v="35" actId="20577"/>
        <pc:sldMkLst>
          <pc:docMk/>
          <pc:sldMk cId="593227484" sldId="391"/>
        </pc:sldMkLst>
        <pc:spChg chg="mod">
          <ac:chgData name="Tomasz Moroń" userId="722be6c7-7b5a-4770-8a53-237b9e9b4a08" providerId="ADAL" clId="{E628F625-4951-4786-9D05-14AC0C4C54B0}" dt="2024-04-23T15:38:12.181" v="14"/>
          <ac:spMkLst>
            <pc:docMk/>
            <pc:sldMk cId="593227484" sldId="391"/>
            <ac:spMk id="2" creationId="{80F52F2D-E26B-E744-3C42-670DAE4D1928}"/>
          </ac:spMkLst>
        </pc:spChg>
        <pc:spChg chg="mod">
          <ac:chgData name="Tomasz Moroń" userId="722be6c7-7b5a-4770-8a53-237b9e9b4a08" providerId="ADAL" clId="{E628F625-4951-4786-9D05-14AC0C4C54B0}" dt="2024-04-23T15:38:25.471" v="35" actId="20577"/>
          <ac:spMkLst>
            <pc:docMk/>
            <pc:sldMk cId="593227484" sldId="391"/>
            <ac:spMk id="14" creationId="{00000000-0000-0000-0000-000000000000}"/>
          </ac:spMkLst>
        </pc:spChg>
      </pc:sldChg>
      <pc:sldChg chg="addSp modSp add mod">
        <pc:chgData name="Tomasz Moroń" userId="722be6c7-7b5a-4770-8a53-237b9e9b4a08" providerId="ADAL" clId="{E628F625-4951-4786-9D05-14AC0C4C54B0}" dt="2024-04-24T00:58:54.812" v="733" actId="20577"/>
        <pc:sldMkLst>
          <pc:docMk/>
          <pc:sldMk cId="1280457968" sldId="392"/>
        </pc:sldMkLst>
        <pc:spChg chg="mod">
          <ac:chgData name="Tomasz Moroń" userId="722be6c7-7b5a-4770-8a53-237b9e9b4a08" providerId="ADAL" clId="{E628F625-4951-4786-9D05-14AC0C4C54B0}" dt="2024-04-24T00:58:54.812" v="733" actId="20577"/>
          <ac:spMkLst>
            <pc:docMk/>
            <pc:sldMk cId="1280457968" sldId="392"/>
            <ac:spMk id="2" creationId="{80F52F2D-E26B-E744-3C42-670DAE4D1928}"/>
          </ac:spMkLst>
        </pc:spChg>
        <pc:spChg chg="add mod">
          <ac:chgData name="Tomasz Moroń" userId="722be6c7-7b5a-4770-8a53-237b9e9b4a08" providerId="ADAL" clId="{E628F625-4951-4786-9D05-14AC0C4C54B0}" dt="2024-04-23T15:40:19.662" v="130" actId="20577"/>
          <ac:spMkLst>
            <pc:docMk/>
            <pc:sldMk cId="1280457968" sldId="392"/>
            <ac:spMk id="3" creationId="{4D82E077-564D-CFAA-0C15-032A0897630B}"/>
          </ac:spMkLst>
        </pc:spChg>
        <pc:spChg chg="add mod">
          <ac:chgData name="Tomasz Moroń" userId="722be6c7-7b5a-4770-8a53-237b9e9b4a08" providerId="ADAL" clId="{E628F625-4951-4786-9D05-14AC0C4C54B0}" dt="2024-04-23T15:40:38.917" v="157" actId="20577"/>
          <ac:spMkLst>
            <pc:docMk/>
            <pc:sldMk cId="1280457968" sldId="392"/>
            <ac:spMk id="4" creationId="{9E7ED648-F492-13A1-B993-3C15BD3C678C}"/>
          </ac:spMkLst>
        </pc:sp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710191834" sldId="392"/>
        </pc:sldMkLst>
      </pc:sldChg>
      <pc:sldChg chg="addSp delSp modSp add mod modNotesTx">
        <pc:chgData name="Tomasz Moroń" userId="722be6c7-7b5a-4770-8a53-237b9e9b4a08" providerId="ADAL" clId="{E628F625-4951-4786-9D05-14AC0C4C54B0}" dt="2024-04-24T00:58:48.374" v="732" actId="20577"/>
        <pc:sldMkLst>
          <pc:docMk/>
          <pc:sldMk cId="2779217444" sldId="393"/>
        </pc:sldMkLst>
        <pc:spChg chg="mod">
          <ac:chgData name="Tomasz Moroń" userId="722be6c7-7b5a-4770-8a53-237b9e9b4a08" providerId="ADAL" clId="{E628F625-4951-4786-9D05-14AC0C4C54B0}" dt="2024-04-24T00:58:48.374" v="732" actId="20577"/>
          <ac:spMkLst>
            <pc:docMk/>
            <pc:sldMk cId="2779217444" sldId="393"/>
            <ac:spMk id="2" creationId="{80F52F2D-E26B-E744-3C42-670DAE4D1928}"/>
          </ac:spMkLst>
        </pc:spChg>
        <pc:spChg chg="del">
          <ac:chgData name="Tomasz Moroń" userId="722be6c7-7b5a-4770-8a53-237b9e9b4a08" providerId="ADAL" clId="{E628F625-4951-4786-9D05-14AC0C4C54B0}" dt="2024-04-23T15:42:49.690" v="162" actId="478"/>
          <ac:spMkLst>
            <pc:docMk/>
            <pc:sldMk cId="2779217444" sldId="393"/>
            <ac:spMk id="3" creationId="{4D82E077-564D-CFAA-0C15-032A0897630B}"/>
          </ac:spMkLst>
        </pc:spChg>
        <pc:spChg chg="del">
          <ac:chgData name="Tomasz Moroń" userId="722be6c7-7b5a-4770-8a53-237b9e9b4a08" providerId="ADAL" clId="{E628F625-4951-4786-9D05-14AC0C4C54B0}" dt="2024-04-23T15:42:51.591" v="163" actId="478"/>
          <ac:spMkLst>
            <pc:docMk/>
            <pc:sldMk cId="2779217444" sldId="393"/>
            <ac:spMk id="4" creationId="{9E7ED648-F492-13A1-B993-3C15BD3C678C}"/>
          </ac:spMkLst>
        </pc:spChg>
        <pc:spChg chg="add mod">
          <ac:chgData name="Tomasz Moroń" userId="722be6c7-7b5a-4770-8a53-237b9e9b4a08" providerId="ADAL" clId="{E628F625-4951-4786-9D05-14AC0C4C54B0}" dt="2024-04-23T15:42:42.946" v="160"/>
          <ac:spMkLst>
            <pc:docMk/>
            <pc:sldMk cId="2779217444" sldId="393"/>
            <ac:spMk id="5" creationId="{AD0C155D-AA91-72C6-19D4-11F7D5000759}"/>
          </ac:spMkLst>
        </pc:spChg>
        <pc:spChg chg="add mod">
          <ac:chgData name="Tomasz Moroń" userId="722be6c7-7b5a-4770-8a53-237b9e9b4a08" providerId="ADAL" clId="{E628F625-4951-4786-9D05-14AC0C4C54B0}" dt="2024-04-23T15:45:08.898" v="235" actId="20577"/>
          <ac:spMkLst>
            <pc:docMk/>
            <pc:sldMk cId="2779217444" sldId="393"/>
            <ac:spMk id="6" creationId="{97E519B1-4726-FC34-4ABA-C9162E3C9406}"/>
          </ac:spMkLst>
        </pc:spChg>
        <pc:spChg chg="add del mod">
          <ac:chgData name="Tomasz Moroń" userId="722be6c7-7b5a-4770-8a53-237b9e9b4a08" providerId="ADAL" clId="{E628F625-4951-4786-9D05-14AC0C4C54B0}" dt="2024-04-23T15:44:35.082" v="213" actId="22"/>
          <ac:spMkLst>
            <pc:docMk/>
            <pc:sldMk cId="2779217444" sldId="393"/>
            <ac:spMk id="8" creationId="{E67BCD0C-A2D7-D9BA-7469-6EA94651D55D}"/>
          </ac:spMkLst>
        </pc:spChg>
        <pc:spChg chg="add mod">
          <ac:chgData name="Tomasz Moroń" userId="722be6c7-7b5a-4770-8a53-237b9e9b4a08" providerId="ADAL" clId="{E628F625-4951-4786-9D05-14AC0C4C54B0}" dt="2024-04-24T00:58:44.771" v="731" actId="20577"/>
          <ac:spMkLst>
            <pc:docMk/>
            <pc:sldMk cId="2779217444" sldId="393"/>
            <ac:spMk id="9" creationId="{4B7CB796-2425-C062-FEC9-44AD56C81FC9}"/>
          </ac:spMkLst>
        </pc:sp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790170409" sldId="393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637593858" sldId="394"/>
        </pc:sldMkLst>
      </pc:sldChg>
      <pc:sldChg chg="addSp delSp modSp add mod">
        <pc:chgData name="Tomasz Moroń" userId="722be6c7-7b5a-4770-8a53-237b9e9b4a08" providerId="ADAL" clId="{E628F625-4951-4786-9D05-14AC0C4C54B0}" dt="2024-04-24T00:58:37.787" v="730" actId="20577"/>
        <pc:sldMkLst>
          <pc:docMk/>
          <pc:sldMk cId="3960448142" sldId="394"/>
        </pc:sldMkLst>
        <pc:spChg chg="del">
          <ac:chgData name="Tomasz Moroń" userId="722be6c7-7b5a-4770-8a53-237b9e9b4a08" providerId="ADAL" clId="{E628F625-4951-4786-9D05-14AC0C4C54B0}" dt="2024-04-23T15:46:30.829" v="328" actId="478"/>
          <ac:spMkLst>
            <pc:docMk/>
            <pc:sldMk cId="3960448142" sldId="394"/>
            <ac:spMk id="2" creationId="{80F52F2D-E26B-E744-3C42-670DAE4D1928}"/>
          </ac:spMkLst>
        </pc:spChg>
        <pc:spChg chg="add mod">
          <ac:chgData name="Tomasz Moroń" userId="722be6c7-7b5a-4770-8a53-237b9e9b4a08" providerId="ADAL" clId="{E628F625-4951-4786-9D05-14AC0C4C54B0}" dt="2024-04-24T00:58:37.787" v="730" actId="20577"/>
          <ac:spMkLst>
            <pc:docMk/>
            <pc:sldMk cId="3960448142" sldId="394"/>
            <ac:spMk id="3" creationId="{32C99193-1ABC-49D5-6B31-2AA0D0707EC5}"/>
          </ac:spMkLst>
        </pc:spChg>
        <pc:spChg chg="add mod">
          <ac:chgData name="Tomasz Moroń" userId="722be6c7-7b5a-4770-8a53-237b9e9b4a08" providerId="ADAL" clId="{E628F625-4951-4786-9D05-14AC0C4C54B0}" dt="2024-04-23T15:50:31.030" v="370" actId="1076"/>
          <ac:spMkLst>
            <pc:docMk/>
            <pc:sldMk cId="3960448142" sldId="394"/>
            <ac:spMk id="4" creationId="{388F036B-EF89-E87D-687C-724445C51AA0}"/>
          </ac:spMkLst>
        </pc:spChg>
        <pc:spChg chg="del">
          <ac:chgData name="Tomasz Moroń" userId="722be6c7-7b5a-4770-8a53-237b9e9b4a08" providerId="ADAL" clId="{E628F625-4951-4786-9D05-14AC0C4C54B0}" dt="2024-04-23T15:46:44.275" v="330" actId="478"/>
          <ac:spMkLst>
            <pc:docMk/>
            <pc:sldMk cId="3960448142" sldId="394"/>
            <ac:spMk id="5" creationId="{AD0C155D-AA91-72C6-19D4-11F7D5000759}"/>
          </ac:spMkLst>
        </pc:spChg>
        <pc:spChg chg="del">
          <ac:chgData name="Tomasz Moroń" userId="722be6c7-7b5a-4770-8a53-237b9e9b4a08" providerId="ADAL" clId="{E628F625-4951-4786-9D05-14AC0C4C54B0}" dt="2024-04-23T15:46:44.275" v="330" actId="478"/>
          <ac:spMkLst>
            <pc:docMk/>
            <pc:sldMk cId="3960448142" sldId="394"/>
            <ac:spMk id="6" creationId="{97E519B1-4726-FC34-4ABA-C9162E3C9406}"/>
          </ac:spMkLst>
        </pc:spChg>
        <pc:spChg chg="add mod">
          <ac:chgData name="Tomasz Moroń" userId="722be6c7-7b5a-4770-8a53-237b9e9b4a08" providerId="ADAL" clId="{E628F625-4951-4786-9D05-14AC0C4C54B0}" dt="2024-04-23T15:50:44.822" v="376" actId="1076"/>
          <ac:spMkLst>
            <pc:docMk/>
            <pc:sldMk cId="3960448142" sldId="394"/>
            <ac:spMk id="7" creationId="{55023B79-B471-7B9E-DF5E-BA3ABBDC10A9}"/>
          </ac:spMkLst>
        </pc:spChg>
        <pc:spChg chg="add mod">
          <ac:chgData name="Tomasz Moroń" userId="722be6c7-7b5a-4770-8a53-237b9e9b4a08" providerId="ADAL" clId="{E628F625-4951-4786-9D05-14AC0C4C54B0}" dt="2024-04-23T15:51:10.929" v="377"/>
          <ac:spMkLst>
            <pc:docMk/>
            <pc:sldMk cId="3960448142" sldId="394"/>
            <ac:spMk id="8" creationId="{40607957-E113-C2C5-FCE7-04986977B8DE}"/>
          </ac:spMkLst>
        </pc:spChg>
        <pc:spChg chg="mod">
          <ac:chgData name="Tomasz Moroń" userId="722be6c7-7b5a-4770-8a53-237b9e9b4a08" providerId="ADAL" clId="{E628F625-4951-4786-9D05-14AC0C4C54B0}" dt="2024-04-24T00:58:33.911" v="726" actId="20577"/>
          <ac:spMkLst>
            <pc:docMk/>
            <pc:sldMk cId="3960448142" sldId="394"/>
            <ac:spMk id="9" creationId="{4B7CB796-2425-C062-FEC9-44AD56C81FC9}"/>
          </ac:spMkLst>
        </pc:spChg>
        <pc:spChg chg="add mod">
          <ac:chgData name="Tomasz Moroń" userId="722be6c7-7b5a-4770-8a53-237b9e9b4a08" providerId="ADAL" clId="{E628F625-4951-4786-9D05-14AC0C4C54B0}" dt="2024-04-23T15:52:38.700" v="389" actId="20577"/>
          <ac:spMkLst>
            <pc:docMk/>
            <pc:sldMk cId="3960448142" sldId="394"/>
            <ac:spMk id="10" creationId="{FB8E8B3A-2693-4F1B-F2CA-0813AEC52744}"/>
          </ac:spMkLst>
        </pc:spChg>
        <pc:spChg chg="del">
          <ac:chgData name="Tomasz Moroń" userId="722be6c7-7b5a-4770-8a53-237b9e9b4a08" providerId="ADAL" clId="{E628F625-4951-4786-9D05-14AC0C4C54B0}" dt="2024-04-23T15:46:33.790" v="329" actId="478"/>
          <ac:spMkLst>
            <pc:docMk/>
            <pc:sldMk cId="3960448142" sldId="394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E628F625-4951-4786-9D05-14AC0C4C54B0}" dt="2024-04-24T00:58:23.032" v="722" actId="20577"/>
        <pc:sldMkLst>
          <pc:docMk/>
          <pc:sldMk cId="719596903" sldId="395"/>
        </pc:sldMkLst>
        <pc:spChg chg="add mod">
          <ac:chgData name="Tomasz Moroń" userId="722be6c7-7b5a-4770-8a53-237b9e9b4a08" providerId="ADAL" clId="{E628F625-4951-4786-9D05-14AC0C4C54B0}" dt="2024-04-23T15:55:20.969" v="406" actId="1076"/>
          <ac:spMkLst>
            <pc:docMk/>
            <pc:sldMk cId="719596903" sldId="395"/>
            <ac:spMk id="2" creationId="{3F110C34-0B9E-E388-752B-7C4D98E7B69B}"/>
          </ac:spMkLst>
        </pc:spChg>
        <pc:spChg chg="mod">
          <ac:chgData name="Tomasz Moroń" userId="722be6c7-7b5a-4770-8a53-237b9e9b4a08" providerId="ADAL" clId="{E628F625-4951-4786-9D05-14AC0C4C54B0}" dt="2024-04-24T00:58:19.883" v="721" actId="20577"/>
          <ac:spMkLst>
            <pc:docMk/>
            <pc:sldMk cId="719596903" sldId="395"/>
            <ac:spMk id="3" creationId="{32C99193-1ABC-49D5-6B31-2AA0D0707EC5}"/>
          </ac:spMkLst>
        </pc:spChg>
        <pc:spChg chg="del">
          <ac:chgData name="Tomasz Moroń" userId="722be6c7-7b5a-4770-8a53-237b9e9b4a08" providerId="ADAL" clId="{E628F625-4951-4786-9D05-14AC0C4C54B0}" dt="2024-04-23T15:54:40.500" v="392" actId="478"/>
          <ac:spMkLst>
            <pc:docMk/>
            <pc:sldMk cId="719596903" sldId="395"/>
            <ac:spMk id="4" creationId="{388F036B-EF89-E87D-687C-724445C51AA0}"/>
          </ac:spMkLst>
        </pc:spChg>
        <pc:spChg chg="add mod">
          <ac:chgData name="Tomasz Moroń" userId="722be6c7-7b5a-4770-8a53-237b9e9b4a08" providerId="ADAL" clId="{E628F625-4951-4786-9D05-14AC0C4C54B0}" dt="2024-04-23T15:55:49.763" v="441" actId="20577"/>
          <ac:spMkLst>
            <pc:docMk/>
            <pc:sldMk cId="719596903" sldId="395"/>
            <ac:spMk id="5" creationId="{73AD645A-ACAB-860E-B45A-9BF23CCD32F6}"/>
          </ac:spMkLst>
        </pc:spChg>
        <pc:spChg chg="add mod">
          <ac:chgData name="Tomasz Moroń" userId="722be6c7-7b5a-4770-8a53-237b9e9b4a08" providerId="ADAL" clId="{E628F625-4951-4786-9D05-14AC0C4C54B0}" dt="2024-04-23T15:55:54.278" v="443" actId="571"/>
          <ac:spMkLst>
            <pc:docMk/>
            <pc:sldMk cId="719596903" sldId="395"/>
            <ac:spMk id="6" creationId="{F88C82A4-89A9-A34E-7062-42C3F6BAE868}"/>
          </ac:spMkLst>
        </pc:spChg>
        <pc:spChg chg="del">
          <ac:chgData name="Tomasz Moroń" userId="722be6c7-7b5a-4770-8a53-237b9e9b4a08" providerId="ADAL" clId="{E628F625-4951-4786-9D05-14AC0C4C54B0}" dt="2024-04-23T15:54:39.365" v="391" actId="478"/>
          <ac:spMkLst>
            <pc:docMk/>
            <pc:sldMk cId="719596903" sldId="395"/>
            <ac:spMk id="7" creationId="{55023B79-B471-7B9E-DF5E-BA3ABBDC10A9}"/>
          </ac:spMkLst>
        </pc:spChg>
        <pc:spChg chg="add mod">
          <ac:chgData name="Tomasz Moroń" userId="722be6c7-7b5a-4770-8a53-237b9e9b4a08" providerId="ADAL" clId="{E628F625-4951-4786-9D05-14AC0C4C54B0}" dt="2024-04-23T15:55:54.278" v="443" actId="571"/>
          <ac:spMkLst>
            <pc:docMk/>
            <pc:sldMk cId="719596903" sldId="395"/>
            <ac:spMk id="8" creationId="{0CAE1449-DD37-3792-6B65-FE056A701001}"/>
          </ac:spMkLst>
        </pc:spChg>
        <pc:spChg chg="del">
          <ac:chgData name="Tomasz Moroń" userId="722be6c7-7b5a-4770-8a53-237b9e9b4a08" providerId="ADAL" clId="{E628F625-4951-4786-9D05-14AC0C4C54B0}" dt="2024-04-23T15:54:42.530" v="393" actId="478"/>
          <ac:spMkLst>
            <pc:docMk/>
            <pc:sldMk cId="719596903" sldId="395"/>
            <ac:spMk id="9" creationId="{4B7CB796-2425-C062-FEC9-44AD56C81FC9}"/>
          </ac:spMkLst>
        </pc:spChg>
        <pc:spChg chg="del">
          <ac:chgData name="Tomasz Moroń" userId="722be6c7-7b5a-4770-8a53-237b9e9b4a08" providerId="ADAL" clId="{E628F625-4951-4786-9D05-14AC0C4C54B0}" dt="2024-04-23T15:58:16.438" v="490" actId="478"/>
          <ac:spMkLst>
            <pc:docMk/>
            <pc:sldMk cId="719596903" sldId="395"/>
            <ac:spMk id="10" creationId="{FB8E8B3A-2693-4F1B-F2CA-0813AEC52744}"/>
          </ac:spMkLst>
        </pc:spChg>
        <pc:spChg chg="add mod">
          <ac:chgData name="Tomasz Moroń" userId="722be6c7-7b5a-4770-8a53-237b9e9b4a08" providerId="ADAL" clId="{E628F625-4951-4786-9D05-14AC0C4C54B0}" dt="2024-04-23T15:56:34.961" v="488" actId="20577"/>
          <ac:spMkLst>
            <pc:docMk/>
            <pc:sldMk cId="719596903" sldId="395"/>
            <ac:spMk id="11" creationId="{4B5B4198-8DA0-2080-95D1-B3B26BEE985F}"/>
          </ac:spMkLst>
        </pc:spChg>
        <pc:spChg chg="add mod">
          <ac:chgData name="Tomasz Moroń" userId="722be6c7-7b5a-4770-8a53-237b9e9b4a08" providerId="ADAL" clId="{E628F625-4951-4786-9D05-14AC0C4C54B0}" dt="2024-04-24T00:58:23.032" v="722" actId="20577"/>
          <ac:spMkLst>
            <pc:docMk/>
            <pc:sldMk cId="719596903" sldId="395"/>
            <ac:spMk id="12" creationId="{4F9830BB-7E20-FDD7-AF95-A42E6DA8C600}"/>
          </ac:spMkLst>
        </pc:sp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4090066122" sldId="395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491286140" sldId="396"/>
        </pc:sldMkLst>
      </pc:sldChg>
      <pc:sldChg chg="addSp delSp modSp add mod modNotesTx">
        <pc:chgData name="Tomasz Moroń" userId="722be6c7-7b5a-4770-8a53-237b9e9b4a08" providerId="ADAL" clId="{E628F625-4951-4786-9D05-14AC0C4C54B0}" dt="2024-04-24T00:58:13.194" v="720" actId="20577"/>
        <pc:sldMkLst>
          <pc:docMk/>
          <pc:sldMk cId="1744224037" sldId="396"/>
        </pc:sldMkLst>
        <pc:spChg chg="del">
          <ac:chgData name="Tomasz Moroń" userId="722be6c7-7b5a-4770-8a53-237b9e9b4a08" providerId="ADAL" clId="{E628F625-4951-4786-9D05-14AC0C4C54B0}" dt="2024-04-24T00:28:56.134" v="518" actId="478"/>
          <ac:spMkLst>
            <pc:docMk/>
            <pc:sldMk cId="1744224037" sldId="396"/>
            <ac:spMk id="2" creationId="{3F110C34-0B9E-E388-752B-7C4D98E7B69B}"/>
          </ac:spMkLst>
        </pc:spChg>
        <pc:spChg chg="del">
          <ac:chgData name="Tomasz Moroń" userId="722be6c7-7b5a-4770-8a53-237b9e9b4a08" providerId="ADAL" clId="{E628F625-4951-4786-9D05-14AC0C4C54B0}" dt="2024-04-24T00:28:57.972" v="519" actId="478"/>
          <ac:spMkLst>
            <pc:docMk/>
            <pc:sldMk cId="1744224037" sldId="396"/>
            <ac:spMk id="3" creationId="{32C99193-1ABC-49D5-6B31-2AA0D0707EC5}"/>
          </ac:spMkLst>
        </pc:spChg>
        <pc:spChg chg="add mod">
          <ac:chgData name="Tomasz Moroń" userId="722be6c7-7b5a-4770-8a53-237b9e9b4a08" providerId="ADAL" clId="{E628F625-4951-4786-9D05-14AC0C4C54B0}" dt="2024-04-24T00:58:13.194" v="720" actId="20577"/>
          <ac:spMkLst>
            <pc:docMk/>
            <pc:sldMk cId="1744224037" sldId="396"/>
            <ac:spMk id="4" creationId="{30EA6BA9-2B97-CB3E-688E-1900AC6F7C67}"/>
          </ac:spMkLst>
        </pc:spChg>
        <pc:spChg chg="del">
          <ac:chgData name="Tomasz Moroń" userId="722be6c7-7b5a-4770-8a53-237b9e9b4a08" providerId="ADAL" clId="{E628F625-4951-4786-9D05-14AC0C4C54B0}" dt="2024-04-24T00:28:55.397" v="517" actId="478"/>
          <ac:spMkLst>
            <pc:docMk/>
            <pc:sldMk cId="1744224037" sldId="396"/>
            <ac:spMk id="5" creationId="{73AD645A-ACAB-860E-B45A-9BF23CCD32F6}"/>
          </ac:spMkLst>
        </pc:spChg>
        <pc:spChg chg="add mod">
          <ac:chgData name="Tomasz Moroń" userId="722be6c7-7b5a-4770-8a53-237b9e9b4a08" providerId="ADAL" clId="{E628F625-4951-4786-9D05-14AC0C4C54B0}" dt="2024-04-24T00:29:31.888" v="531" actId="20577"/>
          <ac:spMkLst>
            <pc:docMk/>
            <pc:sldMk cId="1744224037" sldId="396"/>
            <ac:spMk id="6" creationId="{1EC4398D-B475-AA7E-EAC3-1073A45A82B3}"/>
          </ac:spMkLst>
        </pc:spChg>
        <pc:spChg chg="add mod">
          <ac:chgData name="Tomasz Moroń" userId="722be6c7-7b5a-4770-8a53-237b9e9b4a08" providerId="ADAL" clId="{E628F625-4951-4786-9D05-14AC0C4C54B0}" dt="2024-04-24T00:30:18.184" v="563" actId="1076"/>
          <ac:spMkLst>
            <pc:docMk/>
            <pc:sldMk cId="1744224037" sldId="396"/>
            <ac:spMk id="7" creationId="{A89FDCFE-1CFC-CE47-1451-1DE13AE71484}"/>
          </ac:spMkLst>
        </pc:spChg>
        <pc:spChg chg="mod">
          <ac:chgData name="Tomasz Moroń" userId="722be6c7-7b5a-4770-8a53-237b9e9b4a08" providerId="ADAL" clId="{E628F625-4951-4786-9D05-14AC0C4C54B0}" dt="2024-04-24T00:31:43.443" v="660" actId="20577"/>
          <ac:spMkLst>
            <pc:docMk/>
            <pc:sldMk cId="1744224037" sldId="396"/>
            <ac:spMk id="10" creationId="{FB8E8B3A-2693-4F1B-F2CA-0813AEC52744}"/>
          </ac:spMkLst>
        </pc:spChg>
        <pc:spChg chg="del">
          <ac:chgData name="Tomasz Moroń" userId="722be6c7-7b5a-4770-8a53-237b9e9b4a08" providerId="ADAL" clId="{E628F625-4951-4786-9D05-14AC0C4C54B0}" dt="2024-04-24T00:28:54.021" v="516" actId="478"/>
          <ac:spMkLst>
            <pc:docMk/>
            <pc:sldMk cId="1744224037" sldId="396"/>
            <ac:spMk id="11" creationId="{4B5B4198-8DA0-2080-95D1-B3B26BEE985F}"/>
          </ac:spMkLst>
        </pc:sp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134442157" sldId="397"/>
        </pc:sldMkLst>
      </pc:sldChg>
      <pc:sldChg chg="addSp delSp modSp add mod modNotesTx">
        <pc:chgData name="Tomasz Moroń" userId="722be6c7-7b5a-4770-8a53-237b9e9b4a08" providerId="ADAL" clId="{E628F625-4951-4786-9D05-14AC0C4C54B0}" dt="2024-04-24T01:22:17.768" v="884" actId="478"/>
        <pc:sldMkLst>
          <pc:docMk/>
          <pc:sldMk cId="3296111729" sldId="397"/>
        </pc:sldMkLst>
        <pc:spChg chg="add mod">
          <ac:chgData name="Tomasz Moroń" userId="722be6c7-7b5a-4770-8a53-237b9e9b4a08" providerId="ADAL" clId="{E628F625-4951-4786-9D05-14AC0C4C54B0}" dt="2024-04-24T00:58:07.100" v="719" actId="20577"/>
          <ac:spMkLst>
            <pc:docMk/>
            <pc:sldMk cId="3296111729" sldId="397"/>
            <ac:spMk id="2" creationId="{454673F1-17FD-FE4B-7B07-15CB329873E1}"/>
          </ac:spMkLst>
        </pc:spChg>
        <pc:spChg chg="add mod">
          <ac:chgData name="Tomasz Moroń" userId="722be6c7-7b5a-4770-8a53-237b9e9b4a08" providerId="ADAL" clId="{E628F625-4951-4786-9D05-14AC0C4C54B0}" dt="2024-04-24T00:33:25.902" v="707" actId="120"/>
          <ac:spMkLst>
            <pc:docMk/>
            <pc:sldMk cId="3296111729" sldId="397"/>
            <ac:spMk id="3" creationId="{20BC1337-82AD-AD99-EBF5-73AA73B13F5B}"/>
          </ac:spMkLst>
        </pc:spChg>
        <pc:spChg chg="del">
          <ac:chgData name="Tomasz Moroń" userId="722be6c7-7b5a-4770-8a53-237b9e9b4a08" providerId="ADAL" clId="{E628F625-4951-4786-9D05-14AC0C4C54B0}" dt="2024-04-24T00:33:01.974" v="699" actId="478"/>
          <ac:spMkLst>
            <pc:docMk/>
            <pc:sldMk cId="3296111729" sldId="397"/>
            <ac:spMk id="4" creationId="{30EA6BA9-2B97-CB3E-688E-1900AC6F7C67}"/>
          </ac:spMkLst>
        </pc:spChg>
        <pc:spChg chg="add mod">
          <ac:chgData name="Tomasz Moroń" userId="722be6c7-7b5a-4770-8a53-237b9e9b4a08" providerId="ADAL" clId="{E628F625-4951-4786-9D05-14AC0C4C54B0}" dt="2024-04-24T01:22:06.693" v="883" actId="20577"/>
          <ac:spMkLst>
            <pc:docMk/>
            <pc:sldMk cId="3296111729" sldId="397"/>
            <ac:spMk id="5" creationId="{6845FD13-E6F8-F4FE-2CF5-E08401FAB5F0}"/>
          </ac:spMkLst>
        </pc:spChg>
        <pc:spChg chg="del">
          <ac:chgData name="Tomasz Moroń" userId="722be6c7-7b5a-4770-8a53-237b9e9b4a08" providerId="ADAL" clId="{E628F625-4951-4786-9D05-14AC0C4C54B0}" dt="2024-04-24T01:00:21.141" v="734" actId="478"/>
          <ac:spMkLst>
            <pc:docMk/>
            <pc:sldMk cId="3296111729" sldId="397"/>
            <ac:spMk id="6" creationId="{1EC4398D-B475-AA7E-EAC3-1073A45A82B3}"/>
          </ac:spMkLst>
        </pc:spChg>
        <pc:spChg chg="mod">
          <ac:chgData name="Tomasz Moroń" userId="722be6c7-7b5a-4770-8a53-237b9e9b4a08" providerId="ADAL" clId="{E628F625-4951-4786-9D05-14AC0C4C54B0}" dt="2024-04-24T01:00:25.179" v="735" actId="1076"/>
          <ac:spMkLst>
            <pc:docMk/>
            <pc:sldMk cId="3296111729" sldId="397"/>
            <ac:spMk id="7" creationId="{A89FDCFE-1CFC-CE47-1451-1DE13AE71484}"/>
          </ac:spMkLst>
        </pc:spChg>
        <pc:spChg chg="del">
          <ac:chgData name="Tomasz Moroń" userId="722be6c7-7b5a-4770-8a53-237b9e9b4a08" providerId="ADAL" clId="{E628F625-4951-4786-9D05-14AC0C4C54B0}" dt="2024-04-24T01:22:17.768" v="884" actId="478"/>
          <ac:spMkLst>
            <pc:docMk/>
            <pc:sldMk cId="3296111729" sldId="397"/>
            <ac:spMk id="10" creationId="{FB8E8B3A-2693-4F1B-F2CA-0813AEC52744}"/>
          </ac:spMkLst>
        </pc:spChg>
      </pc:sldChg>
      <pc:sldChg chg="delSp modSp add mod">
        <pc:chgData name="Tomasz Moroń" userId="722be6c7-7b5a-4770-8a53-237b9e9b4a08" providerId="ADAL" clId="{E628F625-4951-4786-9D05-14AC0C4C54B0}" dt="2024-04-24T01:23:55.737" v="936" actId="14100"/>
        <pc:sldMkLst>
          <pc:docMk/>
          <pc:sldMk cId="2547161609" sldId="398"/>
        </pc:sldMkLst>
        <pc:spChg chg="del">
          <ac:chgData name="Tomasz Moroń" userId="722be6c7-7b5a-4770-8a53-237b9e9b4a08" providerId="ADAL" clId="{E628F625-4951-4786-9D05-14AC0C4C54B0}" dt="2024-04-24T01:22:32.982" v="886" actId="478"/>
          <ac:spMkLst>
            <pc:docMk/>
            <pc:sldMk cId="2547161609" sldId="398"/>
            <ac:spMk id="5" creationId="{6845FD13-E6F8-F4FE-2CF5-E08401FAB5F0}"/>
          </ac:spMkLst>
        </pc:spChg>
        <pc:spChg chg="mod">
          <ac:chgData name="Tomasz Moroń" userId="722be6c7-7b5a-4770-8a53-237b9e9b4a08" providerId="ADAL" clId="{E628F625-4951-4786-9D05-14AC0C4C54B0}" dt="2024-04-24T01:23:55.737" v="936" actId="14100"/>
          <ac:spMkLst>
            <pc:docMk/>
            <pc:sldMk cId="2547161609" sldId="398"/>
            <ac:spMk id="7" creationId="{A89FDCFE-1CFC-CE47-1451-1DE13AE71484}"/>
          </ac:spMkLst>
        </pc:sp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3004525303" sldId="398"/>
        </pc:sldMkLst>
      </pc:sldChg>
      <pc:sldChg chg="addSp delSp modSp add mod modNotesTx">
        <pc:chgData name="Tomasz Moroń" userId="722be6c7-7b5a-4770-8a53-237b9e9b4a08" providerId="ADAL" clId="{E628F625-4951-4786-9D05-14AC0C4C54B0}" dt="2024-04-24T01:31:01.241" v="1261" actId="21"/>
        <pc:sldMkLst>
          <pc:docMk/>
          <pc:sldMk cId="664574833" sldId="399"/>
        </pc:sldMkLst>
        <pc:spChg chg="del">
          <ac:chgData name="Tomasz Moroń" userId="722be6c7-7b5a-4770-8a53-237b9e9b4a08" providerId="ADAL" clId="{E628F625-4951-4786-9D05-14AC0C4C54B0}" dt="2024-04-24T01:25:23.578" v="967" actId="478"/>
          <ac:spMkLst>
            <pc:docMk/>
            <pc:sldMk cId="664574833" sldId="399"/>
            <ac:spMk id="2" creationId="{454673F1-17FD-FE4B-7B07-15CB329873E1}"/>
          </ac:spMkLst>
        </pc:spChg>
        <pc:spChg chg="del">
          <ac:chgData name="Tomasz Moroń" userId="722be6c7-7b5a-4770-8a53-237b9e9b4a08" providerId="ADAL" clId="{E628F625-4951-4786-9D05-14AC0C4C54B0}" dt="2024-04-24T01:25:28.556" v="969" actId="478"/>
          <ac:spMkLst>
            <pc:docMk/>
            <pc:sldMk cId="664574833" sldId="399"/>
            <ac:spMk id="3" creationId="{20BC1337-82AD-AD99-EBF5-73AA73B13F5B}"/>
          </ac:spMkLst>
        </pc:spChg>
        <pc:spChg chg="add mod">
          <ac:chgData name="Tomasz Moroń" userId="722be6c7-7b5a-4770-8a53-237b9e9b4a08" providerId="ADAL" clId="{E628F625-4951-4786-9D05-14AC0C4C54B0}" dt="2024-04-24T01:28:02.776" v="1096" actId="20577"/>
          <ac:spMkLst>
            <pc:docMk/>
            <pc:sldMk cId="664574833" sldId="399"/>
            <ac:spMk id="4" creationId="{B0E87279-F019-D9BE-FA89-899422EFB195}"/>
          </ac:spMkLst>
        </pc:spChg>
        <pc:spChg chg="add mod">
          <ac:chgData name="Tomasz Moroń" userId="722be6c7-7b5a-4770-8a53-237b9e9b4a08" providerId="ADAL" clId="{E628F625-4951-4786-9D05-14AC0C4C54B0}" dt="2024-04-24T01:28:34.993" v="1121" actId="1076"/>
          <ac:spMkLst>
            <pc:docMk/>
            <pc:sldMk cId="664574833" sldId="399"/>
            <ac:spMk id="5" creationId="{055F068C-3B89-9FF9-E9B8-DD7D812730EE}"/>
          </ac:spMkLst>
        </pc:spChg>
        <pc:spChg chg="add mod">
          <ac:chgData name="Tomasz Moroń" userId="722be6c7-7b5a-4770-8a53-237b9e9b4a08" providerId="ADAL" clId="{E628F625-4951-4786-9D05-14AC0C4C54B0}" dt="2024-04-24T01:29:08.526" v="1132" actId="1076"/>
          <ac:spMkLst>
            <pc:docMk/>
            <pc:sldMk cId="664574833" sldId="399"/>
            <ac:spMk id="6" creationId="{DBCD035E-B960-E24E-40BE-E68537791C2B}"/>
          </ac:spMkLst>
        </pc:spChg>
        <pc:spChg chg="del">
          <ac:chgData name="Tomasz Moroń" userId="722be6c7-7b5a-4770-8a53-237b9e9b4a08" providerId="ADAL" clId="{E628F625-4951-4786-9D05-14AC0C4C54B0}" dt="2024-04-24T01:25:25.241" v="968" actId="478"/>
          <ac:spMkLst>
            <pc:docMk/>
            <pc:sldMk cId="664574833" sldId="399"/>
            <ac:spMk id="7" creationId="{A89FDCFE-1CFC-CE47-1451-1DE13AE71484}"/>
          </ac:spMkLst>
        </pc:spChg>
        <pc:spChg chg="add mod">
          <ac:chgData name="Tomasz Moroń" userId="722be6c7-7b5a-4770-8a53-237b9e9b4a08" providerId="ADAL" clId="{E628F625-4951-4786-9D05-14AC0C4C54B0}" dt="2024-04-24T01:30:50.178" v="1257" actId="1076"/>
          <ac:spMkLst>
            <pc:docMk/>
            <pc:sldMk cId="664574833" sldId="399"/>
            <ac:spMk id="8" creationId="{D0CE72A5-39D8-B1B1-AB3A-7F2D5B503FED}"/>
          </ac:spMkLst>
        </pc:spChg>
        <pc:picChg chg="add del mod">
          <ac:chgData name="Tomasz Moroń" userId="722be6c7-7b5a-4770-8a53-237b9e9b4a08" providerId="ADAL" clId="{E628F625-4951-4786-9D05-14AC0C4C54B0}" dt="2024-04-24T01:31:01.241" v="1261" actId="21"/>
          <ac:picMkLst>
            <pc:docMk/>
            <pc:sldMk cId="664574833" sldId="399"/>
            <ac:picMk id="10" creationId="{25F0D528-4D78-06F9-329B-A594D12BBEF0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3842747785" sldId="399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72014807" sldId="400"/>
        </pc:sldMkLst>
      </pc:sldChg>
      <pc:sldChg chg="addSp delSp modSp add mod">
        <pc:chgData name="Tomasz Moroń" userId="722be6c7-7b5a-4770-8a53-237b9e9b4a08" providerId="ADAL" clId="{E628F625-4951-4786-9D05-14AC0C4C54B0}" dt="2024-04-24T01:32:09.970" v="1281" actId="14100"/>
        <pc:sldMkLst>
          <pc:docMk/>
          <pc:sldMk cId="1620896740" sldId="400"/>
        </pc:sldMkLst>
        <pc:spChg chg="add mod">
          <ac:chgData name="Tomasz Moroń" userId="722be6c7-7b5a-4770-8a53-237b9e9b4a08" providerId="ADAL" clId="{E628F625-4951-4786-9D05-14AC0C4C54B0}" dt="2024-04-24T01:31:51.963" v="1274" actId="1076"/>
          <ac:spMkLst>
            <pc:docMk/>
            <pc:sldMk cId="1620896740" sldId="400"/>
            <ac:spMk id="3" creationId="{C6774CED-4075-400F-1120-63628E117DB7}"/>
          </ac:spMkLst>
        </pc:spChg>
        <pc:spChg chg="del">
          <ac:chgData name="Tomasz Moroń" userId="722be6c7-7b5a-4770-8a53-237b9e9b4a08" providerId="ADAL" clId="{E628F625-4951-4786-9D05-14AC0C4C54B0}" dt="2024-04-24T01:31:08.747" v="1263" actId="478"/>
          <ac:spMkLst>
            <pc:docMk/>
            <pc:sldMk cId="1620896740" sldId="400"/>
            <ac:spMk id="4" creationId="{B0E87279-F019-D9BE-FA89-899422EFB195}"/>
          </ac:spMkLst>
        </pc:spChg>
        <pc:spChg chg="del">
          <ac:chgData name="Tomasz Moroń" userId="722be6c7-7b5a-4770-8a53-237b9e9b4a08" providerId="ADAL" clId="{E628F625-4951-4786-9D05-14AC0C4C54B0}" dt="2024-04-24T01:31:27.964" v="1271" actId="478"/>
          <ac:spMkLst>
            <pc:docMk/>
            <pc:sldMk cId="1620896740" sldId="400"/>
            <ac:spMk id="5" creationId="{055F068C-3B89-9FF9-E9B8-DD7D812730EE}"/>
          </ac:spMkLst>
        </pc:spChg>
        <pc:spChg chg="del">
          <ac:chgData name="Tomasz Moroń" userId="722be6c7-7b5a-4770-8a53-237b9e9b4a08" providerId="ADAL" clId="{E628F625-4951-4786-9D05-14AC0C4C54B0}" dt="2024-04-24T01:31:08.747" v="1263" actId="478"/>
          <ac:spMkLst>
            <pc:docMk/>
            <pc:sldMk cId="1620896740" sldId="400"/>
            <ac:spMk id="6" creationId="{DBCD035E-B960-E24E-40BE-E68537791C2B}"/>
          </ac:spMkLst>
        </pc:spChg>
        <pc:spChg chg="del">
          <ac:chgData name="Tomasz Moroń" userId="722be6c7-7b5a-4770-8a53-237b9e9b4a08" providerId="ADAL" clId="{E628F625-4951-4786-9D05-14AC0C4C54B0}" dt="2024-04-24T01:31:08.747" v="1263" actId="478"/>
          <ac:spMkLst>
            <pc:docMk/>
            <pc:sldMk cId="1620896740" sldId="400"/>
            <ac:spMk id="8" creationId="{D0CE72A5-39D8-B1B1-AB3A-7F2D5B503FED}"/>
          </ac:spMkLst>
        </pc:spChg>
        <pc:picChg chg="add mod modCrop">
          <ac:chgData name="Tomasz Moroń" userId="722be6c7-7b5a-4770-8a53-237b9e9b4a08" providerId="ADAL" clId="{E628F625-4951-4786-9D05-14AC0C4C54B0}" dt="2024-04-24T01:32:09.970" v="1281" actId="14100"/>
          <ac:picMkLst>
            <pc:docMk/>
            <pc:sldMk cId="1620896740" sldId="400"/>
            <ac:picMk id="10" creationId="{25F0D528-4D78-06F9-329B-A594D12BBEF0}"/>
          </ac:picMkLst>
        </pc:picChg>
        <pc:cxnChg chg="del">
          <ac:chgData name="Tomasz Moroń" userId="722be6c7-7b5a-4770-8a53-237b9e9b4a08" providerId="ADAL" clId="{E628F625-4951-4786-9D05-14AC0C4C54B0}" dt="2024-04-24T01:31:08.747" v="1263" actId="478"/>
          <ac:cxnSpMkLst>
            <pc:docMk/>
            <pc:sldMk cId="1620896740" sldId="400"/>
            <ac:cxnSpMk id="16" creationId="{00000000-0000-0000-0000-000000000000}"/>
          </ac:cxnSpMkLst>
        </pc:cxnChg>
      </pc:sldChg>
      <pc:sldChg chg="addSp delSp modSp add mod setBg modNotesTx">
        <pc:chgData name="Tomasz Moroń" userId="722be6c7-7b5a-4770-8a53-237b9e9b4a08" providerId="ADAL" clId="{E628F625-4951-4786-9D05-14AC0C4C54B0}" dt="2024-04-24T01:35:34.157" v="1382"/>
        <pc:sldMkLst>
          <pc:docMk/>
          <pc:sldMk cId="534020095" sldId="401"/>
        </pc:sldMkLst>
        <pc:spChg chg="mod">
          <ac:chgData name="Tomasz Moroń" userId="722be6c7-7b5a-4770-8a53-237b9e9b4a08" providerId="ADAL" clId="{E628F625-4951-4786-9D05-14AC0C4C54B0}" dt="2024-04-24T01:35:24.346" v="1378" actId="1076"/>
          <ac:spMkLst>
            <pc:docMk/>
            <pc:sldMk cId="534020095" sldId="401"/>
            <ac:spMk id="2" creationId="{454673F1-17FD-FE4B-7B07-15CB329873E1}"/>
          </ac:spMkLst>
        </pc:spChg>
        <pc:spChg chg="mod">
          <ac:chgData name="Tomasz Moroń" userId="722be6c7-7b5a-4770-8a53-237b9e9b4a08" providerId="ADAL" clId="{E628F625-4951-4786-9D05-14AC0C4C54B0}" dt="2024-04-24T01:32:25.627" v="1284" actId="20577"/>
          <ac:spMkLst>
            <pc:docMk/>
            <pc:sldMk cId="534020095" sldId="401"/>
            <ac:spMk id="3" creationId="{20BC1337-82AD-AD99-EBF5-73AA73B13F5B}"/>
          </ac:spMkLst>
        </pc:spChg>
        <pc:spChg chg="add del mod">
          <ac:chgData name="Tomasz Moroń" userId="722be6c7-7b5a-4770-8a53-237b9e9b4a08" providerId="ADAL" clId="{E628F625-4951-4786-9D05-14AC0C4C54B0}" dt="2024-04-24T01:35:00.599" v="1374" actId="478"/>
          <ac:spMkLst>
            <pc:docMk/>
            <pc:sldMk cId="534020095" sldId="401"/>
            <ac:spMk id="4" creationId="{77759EC1-2288-F7DE-52CA-3B3BA2C2D55D}"/>
          </ac:spMkLst>
        </pc:spChg>
        <pc:spChg chg="mod">
          <ac:chgData name="Tomasz Moroń" userId="722be6c7-7b5a-4770-8a53-237b9e9b4a08" providerId="ADAL" clId="{E628F625-4951-4786-9D05-14AC0C4C54B0}" dt="2024-04-24T01:35:27.998" v="1380" actId="1076"/>
          <ac:spMkLst>
            <pc:docMk/>
            <pc:sldMk cId="534020095" sldId="401"/>
            <ac:spMk id="5" creationId="{6845FD13-E6F8-F4FE-2CF5-E08401FAB5F0}"/>
          </ac:spMkLst>
        </pc:spChg>
        <pc:spChg chg="mod">
          <ac:chgData name="Tomasz Moroń" userId="722be6c7-7b5a-4770-8a53-237b9e9b4a08" providerId="ADAL" clId="{E628F625-4951-4786-9D05-14AC0C4C54B0}" dt="2024-04-24T01:35:26.266" v="1379" actId="1076"/>
          <ac:spMkLst>
            <pc:docMk/>
            <pc:sldMk cId="534020095" sldId="401"/>
            <ac:spMk id="7" creationId="{A89FDCFE-1CFC-CE47-1451-1DE13AE71484}"/>
          </ac:spMkLst>
        </pc:spChg>
        <pc:picChg chg="add mod">
          <ac:chgData name="Tomasz Moroń" userId="722be6c7-7b5a-4770-8a53-237b9e9b4a08" providerId="ADAL" clId="{E628F625-4951-4786-9D05-14AC0C4C54B0}" dt="2024-04-24T01:35:34.157" v="1382"/>
          <ac:picMkLst>
            <pc:docMk/>
            <pc:sldMk cId="534020095" sldId="401"/>
            <ac:picMk id="8" creationId="{77D51EBE-BC7F-D8B7-2364-BDC413278DAE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777213024" sldId="401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1210994606" sldId="402"/>
        </pc:sldMkLst>
      </pc:sldChg>
      <pc:sldChg chg="addSp delSp modSp add mod">
        <pc:chgData name="Tomasz Moroń" userId="722be6c7-7b5a-4770-8a53-237b9e9b4a08" providerId="ADAL" clId="{E628F625-4951-4786-9D05-14AC0C4C54B0}" dt="2024-04-24T01:40:01.710" v="1421" actId="1076"/>
        <pc:sldMkLst>
          <pc:docMk/>
          <pc:sldMk cId="2199869677" sldId="402"/>
        </pc:sldMkLst>
        <pc:spChg chg="del">
          <ac:chgData name="Tomasz Moroń" userId="722be6c7-7b5a-4770-8a53-237b9e9b4a08" providerId="ADAL" clId="{E628F625-4951-4786-9D05-14AC0C4C54B0}" dt="2024-04-24T01:36:02.358" v="1390" actId="478"/>
          <ac:spMkLst>
            <pc:docMk/>
            <pc:sldMk cId="2199869677" sldId="402"/>
            <ac:spMk id="2" creationId="{454673F1-17FD-FE4B-7B07-15CB329873E1}"/>
          </ac:spMkLst>
        </pc:spChg>
        <pc:spChg chg="add del mod ord">
          <ac:chgData name="Tomasz Moroń" userId="722be6c7-7b5a-4770-8a53-237b9e9b4a08" providerId="ADAL" clId="{E628F625-4951-4786-9D05-14AC0C4C54B0}" dt="2024-04-24T01:39:47.171" v="1416" actId="166"/>
          <ac:spMkLst>
            <pc:docMk/>
            <pc:sldMk cId="2199869677" sldId="402"/>
            <ac:spMk id="3" creationId="{20BC1337-82AD-AD99-EBF5-73AA73B13F5B}"/>
          </ac:spMkLst>
        </pc:spChg>
        <pc:spChg chg="del mod">
          <ac:chgData name="Tomasz Moroń" userId="722be6c7-7b5a-4770-8a53-237b9e9b4a08" providerId="ADAL" clId="{E628F625-4951-4786-9D05-14AC0C4C54B0}" dt="2024-04-24T01:36:10.681" v="1394" actId="478"/>
          <ac:spMkLst>
            <pc:docMk/>
            <pc:sldMk cId="2199869677" sldId="402"/>
            <ac:spMk id="5" creationId="{6845FD13-E6F8-F4FE-2CF5-E08401FAB5F0}"/>
          </ac:spMkLst>
        </pc:spChg>
        <pc:spChg chg="mod">
          <ac:chgData name="Tomasz Moroń" userId="722be6c7-7b5a-4770-8a53-237b9e9b4a08" providerId="ADAL" clId="{E628F625-4951-4786-9D05-14AC0C4C54B0}" dt="2024-04-24T01:40:01.710" v="1421" actId="1076"/>
          <ac:spMkLst>
            <pc:docMk/>
            <pc:sldMk cId="2199869677" sldId="402"/>
            <ac:spMk id="7" creationId="{A89FDCFE-1CFC-CE47-1451-1DE13AE71484}"/>
          </ac:spMkLst>
        </pc:spChg>
        <pc:picChg chg="add mod">
          <ac:chgData name="Tomasz Moroń" userId="722be6c7-7b5a-4770-8a53-237b9e9b4a08" providerId="ADAL" clId="{E628F625-4951-4786-9D05-14AC0C4C54B0}" dt="2024-04-24T01:38:34.579" v="1404" actId="1076"/>
          <ac:picMkLst>
            <pc:docMk/>
            <pc:sldMk cId="2199869677" sldId="402"/>
            <ac:picMk id="6" creationId="{CACDAAD2-4EBA-CCA0-B9E2-7A1389F3E22F}"/>
          </ac:picMkLst>
        </pc:picChg>
        <pc:picChg chg="del">
          <ac:chgData name="Tomasz Moroń" userId="722be6c7-7b5a-4770-8a53-237b9e9b4a08" providerId="ADAL" clId="{E628F625-4951-4786-9D05-14AC0C4C54B0}" dt="2024-04-24T01:36:12.103" v="1395" actId="478"/>
          <ac:picMkLst>
            <pc:docMk/>
            <pc:sldMk cId="2199869677" sldId="402"/>
            <ac:picMk id="8" creationId="{77D51EBE-BC7F-D8B7-2364-BDC413278DAE}"/>
          </ac:picMkLst>
        </pc:picChg>
        <pc:picChg chg="add mod modCrop">
          <ac:chgData name="Tomasz Moroń" userId="722be6c7-7b5a-4770-8a53-237b9e9b4a08" providerId="ADAL" clId="{E628F625-4951-4786-9D05-14AC0C4C54B0}" dt="2024-04-24T01:38:59.662" v="1412" actId="732"/>
          <ac:picMkLst>
            <pc:docMk/>
            <pc:sldMk cId="2199869677" sldId="402"/>
            <ac:picMk id="10" creationId="{E13228B6-8313-FF8E-9893-A500F70F6C86}"/>
          </ac:picMkLst>
        </pc:picChg>
        <pc:picChg chg="add mod modCrop">
          <ac:chgData name="Tomasz Moroń" userId="722be6c7-7b5a-4770-8a53-237b9e9b4a08" providerId="ADAL" clId="{E628F625-4951-4786-9D05-14AC0C4C54B0}" dt="2024-04-24T01:39:14.434" v="1415" actId="732"/>
          <ac:picMkLst>
            <pc:docMk/>
            <pc:sldMk cId="2199869677" sldId="402"/>
            <ac:picMk id="11" creationId="{A66B3814-BEFD-E212-EF7E-3C6E1D15E298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011605327" sldId="403"/>
        </pc:sldMkLst>
      </pc:sldChg>
      <pc:sldChg chg="addSp delSp modSp add mod modNotesTx">
        <pc:chgData name="Tomasz Moroń" userId="722be6c7-7b5a-4770-8a53-237b9e9b4a08" providerId="ADAL" clId="{E628F625-4951-4786-9D05-14AC0C4C54B0}" dt="2024-04-24T01:41:24.388" v="1581"/>
        <pc:sldMkLst>
          <pc:docMk/>
          <pc:sldMk cId="2802149964" sldId="403"/>
        </pc:sldMkLst>
        <pc:spChg chg="del">
          <ac:chgData name="Tomasz Moroń" userId="722be6c7-7b5a-4770-8a53-237b9e9b4a08" providerId="ADAL" clId="{E628F625-4951-4786-9D05-14AC0C4C54B0}" dt="2024-04-24T01:40:53.720" v="1574" actId="478"/>
          <ac:spMkLst>
            <pc:docMk/>
            <pc:sldMk cId="2802149964" sldId="403"/>
            <ac:spMk id="3" creationId="{20BC1337-82AD-AD99-EBF5-73AA73B13F5B}"/>
          </ac:spMkLst>
        </pc:spChg>
        <pc:spChg chg="del">
          <ac:chgData name="Tomasz Moroń" userId="722be6c7-7b5a-4770-8a53-237b9e9b4a08" providerId="ADAL" clId="{E628F625-4951-4786-9D05-14AC0C4C54B0}" dt="2024-04-24T01:40:55.879" v="1575" actId="478"/>
          <ac:spMkLst>
            <pc:docMk/>
            <pc:sldMk cId="2802149964" sldId="403"/>
            <ac:spMk id="7" creationId="{A89FDCFE-1CFC-CE47-1451-1DE13AE71484}"/>
          </ac:spMkLst>
        </pc:spChg>
        <pc:picChg chg="add mod">
          <ac:chgData name="Tomasz Moroń" userId="722be6c7-7b5a-4770-8a53-237b9e9b4a08" providerId="ADAL" clId="{E628F625-4951-4786-9D05-14AC0C4C54B0}" dt="2024-04-24T01:41:24.388" v="1581"/>
          <ac:picMkLst>
            <pc:docMk/>
            <pc:sldMk cId="2802149964" sldId="403"/>
            <ac:picMk id="4" creationId="{5E28F8AD-45E6-2050-4DD3-62509D1C214A}"/>
          </ac:picMkLst>
        </pc:picChg>
        <pc:picChg chg="del">
          <ac:chgData name="Tomasz Moroń" userId="722be6c7-7b5a-4770-8a53-237b9e9b4a08" providerId="ADAL" clId="{E628F625-4951-4786-9D05-14AC0C4C54B0}" dt="2024-04-24T01:40:51.593" v="1573" actId="478"/>
          <ac:picMkLst>
            <pc:docMk/>
            <pc:sldMk cId="2802149964" sldId="403"/>
            <ac:picMk id="6" creationId="{CACDAAD2-4EBA-CCA0-B9E2-7A1389F3E22F}"/>
          </ac:picMkLst>
        </pc:picChg>
        <pc:picChg chg="del">
          <ac:chgData name="Tomasz Moroń" userId="722be6c7-7b5a-4770-8a53-237b9e9b4a08" providerId="ADAL" clId="{E628F625-4951-4786-9D05-14AC0C4C54B0}" dt="2024-04-24T01:40:56.424" v="1576" actId="478"/>
          <ac:picMkLst>
            <pc:docMk/>
            <pc:sldMk cId="2802149964" sldId="403"/>
            <ac:picMk id="10" creationId="{E13228B6-8313-FF8E-9893-A500F70F6C86}"/>
          </ac:picMkLst>
        </pc:picChg>
        <pc:picChg chg="del">
          <ac:chgData name="Tomasz Moroń" userId="722be6c7-7b5a-4770-8a53-237b9e9b4a08" providerId="ADAL" clId="{E628F625-4951-4786-9D05-14AC0C4C54B0}" dt="2024-04-24T01:40:57.144" v="1577" actId="478"/>
          <ac:picMkLst>
            <pc:docMk/>
            <pc:sldMk cId="2802149964" sldId="403"/>
            <ac:picMk id="11" creationId="{A66B3814-BEFD-E212-EF7E-3C6E1D15E298}"/>
          </ac:picMkLst>
        </pc:picChg>
      </pc:sldChg>
      <pc:sldChg chg="addSp delSp modSp add mod modNotesTx">
        <pc:chgData name="Tomasz Moroń" userId="722be6c7-7b5a-4770-8a53-237b9e9b4a08" providerId="ADAL" clId="{E628F625-4951-4786-9D05-14AC0C4C54B0}" dt="2024-04-24T01:44:24.342" v="1754" actId="20577"/>
        <pc:sldMkLst>
          <pc:docMk/>
          <pc:sldMk cId="443706017" sldId="404"/>
        </pc:sldMkLst>
        <pc:spChg chg="add mod">
          <ac:chgData name="Tomasz Moroń" userId="722be6c7-7b5a-4770-8a53-237b9e9b4a08" providerId="ADAL" clId="{E628F625-4951-4786-9D05-14AC0C4C54B0}" dt="2024-04-24T01:43:40.902" v="1656" actId="1076"/>
          <ac:spMkLst>
            <pc:docMk/>
            <pc:sldMk cId="443706017" sldId="404"/>
            <ac:spMk id="5" creationId="{1D5E7F47-1D4C-2E2D-F74E-2DC44A14FD62}"/>
          </ac:spMkLst>
        </pc:spChg>
        <pc:picChg chg="add mod">
          <ac:chgData name="Tomasz Moroń" userId="722be6c7-7b5a-4770-8a53-237b9e9b4a08" providerId="ADAL" clId="{E628F625-4951-4786-9D05-14AC0C4C54B0}" dt="2024-04-24T01:43:47.318" v="1658" actId="1076"/>
          <ac:picMkLst>
            <pc:docMk/>
            <pc:sldMk cId="443706017" sldId="404"/>
            <ac:picMk id="3" creationId="{D5F46B7D-7D34-6802-0950-2729BC161B39}"/>
          </ac:picMkLst>
        </pc:picChg>
        <pc:picChg chg="del">
          <ac:chgData name="Tomasz Moroń" userId="722be6c7-7b5a-4770-8a53-237b9e9b4a08" providerId="ADAL" clId="{E628F625-4951-4786-9D05-14AC0C4C54B0}" dt="2024-04-24T01:41:54.632" v="1639" actId="478"/>
          <ac:picMkLst>
            <pc:docMk/>
            <pc:sldMk cId="443706017" sldId="404"/>
            <ac:picMk id="4" creationId="{5E28F8AD-45E6-2050-4DD3-62509D1C214A}"/>
          </ac:picMkLst>
        </pc:picChg>
        <pc:picChg chg="add del mod">
          <ac:chgData name="Tomasz Moroń" userId="722be6c7-7b5a-4770-8a53-237b9e9b4a08" providerId="ADAL" clId="{E628F625-4951-4786-9D05-14AC0C4C54B0}" dt="2024-04-24T01:43:10.169" v="1652" actId="478"/>
          <ac:picMkLst>
            <pc:docMk/>
            <pc:sldMk cId="443706017" sldId="404"/>
            <ac:picMk id="7" creationId="{9AAFDAB5-3B97-B7BF-3275-029395E34671}"/>
          </ac:picMkLst>
        </pc:picChg>
        <pc:picChg chg="add mod">
          <ac:chgData name="Tomasz Moroń" userId="722be6c7-7b5a-4770-8a53-237b9e9b4a08" providerId="ADAL" clId="{E628F625-4951-4786-9D05-14AC0C4C54B0}" dt="2024-04-24T01:43:59.659" v="1661"/>
          <ac:picMkLst>
            <pc:docMk/>
            <pc:sldMk cId="443706017" sldId="404"/>
            <ac:picMk id="9" creationId="{C2C16746-B77B-6BA9-A96A-8A7787A55A6B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259813434" sldId="404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59097880" sldId="405"/>
        </pc:sldMkLst>
      </pc:sldChg>
      <pc:sldChg chg="addSp delSp modSp add mod modNotesTx">
        <pc:chgData name="Tomasz Moroń" userId="722be6c7-7b5a-4770-8a53-237b9e9b4a08" providerId="ADAL" clId="{E628F625-4951-4786-9D05-14AC0C4C54B0}" dt="2024-04-24T06:08:57.032" v="2366" actId="5793"/>
        <pc:sldMkLst>
          <pc:docMk/>
          <pc:sldMk cId="3903920606" sldId="405"/>
        </pc:sldMkLst>
        <pc:spChg chg="mod">
          <ac:chgData name="Tomasz Moroń" userId="722be6c7-7b5a-4770-8a53-237b9e9b4a08" providerId="ADAL" clId="{E628F625-4951-4786-9D05-14AC0C4C54B0}" dt="2024-04-24T01:48:58.985" v="1765" actId="20577"/>
          <ac:spMkLst>
            <pc:docMk/>
            <pc:sldMk cId="3903920606" sldId="405"/>
            <ac:spMk id="5" creationId="{1D5E7F47-1D4C-2E2D-F74E-2DC44A14FD62}"/>
          </ac:spMkLst>
        </pc:spChg>
        <pc:spChg chg="add mod">
          <ac:chgData name="Tomasz Moroń" userId="722be6c7-7b5a-4770-8a53-237b9e9b4a08" providerId="ADAL" clId="{E628F625-4951-4786-9D05-14AC0C4C54B0}" dt="2024-04-24T01:50:03.700" v="1812" actId="208"/>
          <ac:spMkLst>
            <pc:docMk/>
            <pc:sldMk cId="3903920606" sldId="405"/>
            <ac:spMk id="8" creationId="{60C1D5E9-2EAE-F28B-60C5-72767F824B83}"/>
          </ac:spMkLst>
        </pc:spChg>
        <pc:picChg chg="del">
          <ac:chgData name="Tomasz Moroń" userId="722be6c7-7b5a-4770-8a53-237b9e9b4a08" providerId="ADAL" clId="{E628F625-4951-4786-9D05-14AC0C4C54B0}" dt="2024-04-24T01:48:26.152" v="1756" actId="478"/>
          <ac:picMkLst>
            <pc:docMk/>
            <pc:sldMk cId="3903920606" sldId="405"/>
            <ac:picMk id="3" creationId="{D5F46B7D-7D34-6802-0950-2729BC161B39}"/>
          </ac:picMkLst>
        </pc:picChg>
        <pc:picChg chg="add mod">
          <ac:chgData name="Tomasz Moroń" userId="722be6c7-7b5a-4770-8a53-237b9e9b4a08" providerId="ADAL" clId="{E628F625-4951-4786-9D05-14AC0C4C54B0}" dt="2024-04-24T01:49:20.922" v="1769"/>
          <ac:picMkLst>
            <pc:docMk/>
            <pc:sldMk cId="3903920606" sldId="405"/>
            <ac:picMk id="4" creationId="{D817463D-F9F7-6B2B-3198-9080C1C072E3}"/>
          </ac:picMkLst>
        </pc:picChg>
        <pc:picChg chg="add mod">
          <ac:chgData name="Tomasz Moroń" userId="722be6c7-7b5a-4770-8a53-237b9e9b4a08" providerId="ADAL" clId="{E628F625-4951-4786-9D05-14AC0C4C54B0}" dt="2024-04-24T01:49:53.407" v="1809"/>
          <ac:picMkLst>
            <pc:docMk/>
            <pc:sldMk cId="3903920606" sldId="405"/>
            <ac:picMk id="7" creationId="{B6A4D92F-2BC3-13BC-4C0D-DBFB337CC9AE}"/>
          </ac:picMkLst>
        </pc:picChg>
        <pc:picChg chg="del">
          <ac:chgData name="Tomasz Moroń" userId="722be6c7-7b5a-4770-8a53-237b9e9b4a08" providerId="ADAL" clId="{E628F625-4951-4786-9D05-14AC0C4C54B0}" dt="2024-04-24T01:48:26.597" v="1757" actId="478"/>
          <ac:picMkLst>
            <pc:docMk/>
            <pc:sldMk cId="3903920606" sldId="405"/>
            <ac:picMk id="9" creationId="{C2C16746-B77B-6BA9-A96A-8A7787A55A6B}"/>
          </ac:picMkLst>
        </pc:picChg>
        <pc:picChg chg="add mod">
          <ac:chgData name="Tomasz Moroń" userId="722be6c7-7b5a-4770-8a53-237b9e9b4a08" providerId="ADAL" clId="{E628F625-4951-4786-9D05-14AC0C4C54B0}" dt="2024-04-24T01:52:16.461" v="1977"/>
          <ac:picMkLst>
            <pc:docMk/>
            <pc:sldMk cId="3903920606" sldId="405"/>
            <ac:picMk id="11" creationId="{7CC976B2-380D-FB6F-028D-8DB7D5CE6BD7}"/>
          </ac:picMkLst>
        </pc:picChg>
      </pc:sldChg>
      <pc:sldChg chg="addSp delSp modSp add mod modNotesTx">
        <pc:chgData name="Tomasz Moroń" userId="722be6c7-7b5a-4770-8a53-237b9e9b4a08" providerId="ADAL" clId="{E628F625-4951-4786-9D05-14AC0C4C54B0}" dt="2024-04-24T06:22:52.741" v="2386" actId="20577"/>
        <pc:sldMkLst>
          <pc:docMk/>
          <pc:sldMk cId="1493678285" sldId="406"/>
        </pc:sldMkLst>
        <pc:picChg chg="add mod">
          <ac:chgData name="Tomasz Moroń" userId="722be6c7-7b5a-4770-8a53-237b9e9b4a08" providerId="ADAL" clId="{E628F625-4951-4786-9D05-14AC0C4C54B0}" dt="2024-04-24T06:22:21.593" v="2378" actId="1076"/>
          <ac:picMkLst>
            <pc:docMk/>
            <pc:sldMk cId="1493678285" sldId="406"/>
            <ac:picMk id="3" creationId="{958A905C-1BA7-1B38-8C82-2CD3BA172679}"/>
          </ac:picMkLst>
        </pc:picChg>
        <pc:picChg chg="del">
          <ac:chgData name="Tomasz Moroń" userId="722be6c7-7b5a-4770-8a53-237b9e9b4a08" providerId="ADAL" clId="{E628F625-4951-4786-9D05-14AC0C4C54B0}" dt="2024-04-24T06:21:03.007" v="2369" actId="478"/>
          <ac:picMkLst>
            <pc:docMk/>
            <pc:sldMk cId="1493678285" sldId="406"/>
            <ac:picMk id="4" creationId="{D817463D-F9F7-6B2B-3198-9080C1C072E3}"/>
          </ac:picMkLst>
        </pc:picChg>
        <pc:picChg chg="del">
          <ac:chgData name="Tomasz Moroń" userId="722be6c7-7b5a-4770-8a53-237b9e9b4a08" providerId="ADAL" clId="{E628F625-4951-4786-9D05-14AC0C4C54B0}" dt="2024-04-24T06:20:59.815" v="2368" actId="478"/>
          <ac:picMkLst>
            <pc:docMk/>
            <pc:sldMk cId="1493678285" sldId="406"/>
            <ac:picMk id="7" creationId="{B6A4D92F-2BC3-13BC-4C0D-DBFB337CC9AE}"/>
          </ac:picMkLst>
        </pc:picChg>
        <pc:picChg chg="add mod">
          <ac:chgData name="Tomasz Moroń" userId="722be6c7-7b5a-4770-8a53-237b9e9b4a08" providerId="ADAL" clId="{E628F625-4951-4786-9D05-14AC0C4C54B0}" dt="2024-04-24T06:22:42.597" v="2385"/>
          <ac:picMkLst>
            <pc:docMk/>
            <pc:sldMk cId="1493678285" sldId="406"/>
            <ac:picMk id="9" creationId="{A64220EE-E0DA-E30A-7394-A6AA7D75355E}"/>
          </ac:picMkLst>
        </pc:picChg>
        <pc:picChg chg="mod ord modCrop">
          <ac:chgData name="Tomasz Moroń" userId="722be6c7-7b5a-4770-8a53-237b9e9b4a08" providerId="ADAL" clId="{E628F625-4951-4786-9D05-14AC0C4C54B0}" dt="2024-04-24T06:22:31.567" v="2380" actId="170"/>
          <ac:picMkLst>
            <pc:docMk/>
            <pc:sldMk cId="1493678285" sldId="406"/>
            <ac:picMk id="11" creationId="{7CC976B2-380D-FB6F-028D-8DB7D5CE6BD7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409205032" sldId="406"/>
        </pc:sldMkLst>
      </pc:sldChg>
      <pc:sldChg chg="addSp delSp modSp add mod modNotesTx">
        <pc:chgData name="Tomasz Moroń" userId="722be6c7-7b5a-4770-8a53-237b9e9b4a08" providerId="ADAL" clId="{E628F625-4951-4786-9D05-14AC0C4C54B0}" dt="2024-04-24T06:25:09.732" v="2580" actId="14100"/>
        <pc:sldMkLst>
          <pc:docMk/>
          <pc:sldMk cId="2716220070" sldId="407"/>
        </pc:sldMkLst>
        <pc:picChg chg="del">
          <ac:chgData name="Tomasz Moroń" userId="722be6c7-7b5a-4770-8a53-237b9e9b4a08" providerId="ADAL" clId="{E628F625-4951-4786-9D05-14AC0C4C54B0}" dt="2024-04-24T06:23:01.459" v="2389" actId="478"/>
          <ac:picMkLst>
            <pc:docMk/>
            <pc:sldMk cId="2716220070" sldId="407"/>
            <ac:picMk id="3" creationId="{958A905C-1BA7-1B38-8C82-2CD3BA172679}"/>
          </ac:picMkLst>
        </pc:picChg>
        <pc:picChg chg="add mod">
          <ac:chgData name="Tomasz Moroń" userId="722be6c7-7b5a-4770-8a53-237b9e9b4a08" providerId="ADAL" clId="{E628F625-4951-4786-9D05-14AC0C4C54B0}" dt="2024-04-24T06:24:24.774" v="2567" actId="1076"/>
          <ac:picMkLst>
            <pc:docMk/>
            <pc:sldMk cId="2716220070" sldId="407"/>
            <ac:picMk id="4" creationId="{D0FF6F41-5029-66EC-6EE2-868D739079D7}"/>
          </ac:picMkLst>
        </pc:picChg>
        <pc:picChg chg="add mod ord">
          <ac:chgData name="Tomasz Moroń" userId="722be6c7-7b5a-4770-8a53-237b9e9b4a08" providerId="ADAL" clId="{E628F625-4951-4786-9D05-14AC0C4C54B0}" dt="2024-04-24T06:25:09.732" v="2580" actId="14100"/>
          <ac:picMkLst>
            <pc:docMk/>
            <pc:sldMk cId="2716220070" sldId="407"/>
            <ac:picMk id="7" creationId="{1844EE8C-4E51-7CB0-FD7E-EFCBA634586A}"/>
          </ac:picMkLst>
        </pc:picChg>
        <pc:picChg chg="del">
          <ac:chgData name="Tomasz Moroń" userId="722be6c7-7b5a-4770-8a53-237b9e9b4a08" providerId="ADAL" clId="{E628F625-4951-4786-9D05-14AC0C4C54B0}" dt="2024-04-24T06:23:03.250" v="2390" actId="478"/>
          <ac:picMkLst>
            <pc:docMk/>
            <pc:sldMk cId="2716220070" sldId="407"/>
            <ac:picMk id="9" creationId="{A64220EE-E0DA-E30A-7394-A6AA7D75355E}"/>
          </ac:picMkLst>
        </pc:picChg>
        <pc:picChg chg="add mod modCrop">
          <ac:chgData name="Tomasz Moroń" userId="722be6c7-7b5a-4770-8a53-237b9e9b4a08" providerId="ADAL" clId="{E628F625-4951-4786-9D05-14AC0C4C54B0}" dt="2024-04-24T06:24:49.343" v="2576" actId="732"/>
          <ac:picMkLst>
            <pc:docMk/>
            <pc:sldMk cId="2716220070" sldId="407"/>
            <ac:picMk id="10" creationId="{AF2FF16F-2245-5350-CC6B-29380AA25452}"/>
          </ac:picMkLst>
        </pc:picChg>
        <pc:picChg chg="del">
          <ac:chgData name="Tomasz Moroń" userId="722be6c7-7b5a-4770-8a53-237b9e9b4a08" providerId="ADAL" clId="{E628F625-4951-4786-9D05-14AC0C4C54B0}" dt="2024-04-24T06:22:59.828" v="2388" actId="478"/>
          <ac:picMkLst>
            <pc:docMk/>
            <pc:sldMk cId="2716220070" sldId="407"/>
            <ac:picMk id="11" creationId="{7CC976B2-380D-FB6F-028D-8DB7D5CE6BD7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4004804747" sldId="407"/>
        </pc:sldMkLst>
      </pc:sldChg>
      <pc:sldChg chg="addSp delSp modSp add mod modNotesTx">
        <pc:chgData name="Tomasz Moroń" userId="722be6c7-7b5a-4770-8a53-237b9e9b4a08" providerId="ADAL" clId="{E628F625-4951-4786-9D05-14AC0C4C54B0}" dt="2024-04-24T10:42:59.101" v="4154"/>
        <pc:sldMkLst>
          <pc:docMk/>
          <pc:sldMk cId="519956764" sldId="408"/>
        </pc:sldMkLst>
        <pc:spChg chg="add mod">
          <ac:chgData name="Tomasz Moroń" userId="722be6c7-7b5a-4770-8a53-237b9e9b4a08" providerId="ADAL" clId="{E628F625-4951-4786-9D05-14AC0C4C54B0}" dt="2024-04-24T06:25:44.438" v="2589" actId="403"/>
          <ac:spMkLst>
            <pc:docMk/>
            <pc:sldMk cId="519956764" sldId="408"/>
            <ac:spMk id="3" creationId="{F898A57C-39FB-C27B-E9FF-800923E18370}"/>
          </ac:spMkLst>
        </pc:spChg>
        <pc:spChg chg="del">
          <ac:chgData name="Tomasz Moroń" userId="722be6c7-7b5a-4770-8a53-237b9e9b4a08" providerId="ADAL" clId="{E628F625-4951-4786-9D05-14AC0C4C54B0}" dt="2024-04-24T06:25:20.130" v="2582" actId="478"/>
          <ac:spMkLst>
            <pc:docMk/>
            <pc:sldMk cId="519956764" sldId="408"/>
            <ac:spMk id="5" creationId="{1D5E7F47-1D4C-2E2D-F74E-2DC44A14FD62}"/>
          </ac:spMkLst>
        </pc:spChg>
        <pc:spChg chg="add del mod">
          <ac:chgData name="Tomasz Moroń" userId="722be6c7-7b5a-4770-8a53-237b9e9b4a08" providerId="ADAL" clId="{E628F625-4951-4786-9D05-14AC0C4C54B0}" dt="2024-04-24T06:30:44.642" v="3092" actId="478"/>
          <ac:spMkLst>
            <pc:docMk/>
            <pc:sldMk cId="519956764" sldId="408"/>
            <ac:spMk id="6" creationId="{DB518C69-CEA1-8E00-5E73-FEC490F6B07B}"/>
          </ac:spMkLst>
        </pc:spChg>
        <pc:spChg chg="del">
          <ac:chgData name="Tomasz Moroń" userId="722be6c7-7b5a-4770-8a53-237b9e9b4a08" providerId="ADAL" clId="{E628F625-4951-4786-9D05-14AC0C4C54B0}" dt="2024-04-24T06:25:20.130" v="2582" actId="478"/>
          <ac:spMkLst>
            <pc:docMk/>
            <pc:sldMk cId="519956764" sldId="408"/>
            <ac:spMk id="8" creationId="{60C1D5E9-2EAE-F28B-60C5-72767F824B83}"/>
          </ac:spMkLst>
        </pc:spChg>
        <pc:picChg chg="del">
          <ac:chgData name="Tomasz Moroń" userId="722be6c7-7b5a-4770-8a53-237b9e9b4a08" providerId="ADAL" clId="{E628F625-4951-4786-9D05-14AC0C4C54B0}" dt="2024-04-24T06:25:20.130" v="2582" actId="478"/>
          <ac:picMkLst>
            <pc:docMk/>
            <pc:sldMk cId="519956764" sldId="408"/>
            <ac:picMk id="4" creationId="{D0FF6F41-5029-66EC-6EE2-868D739079D7}"/>
          </ac:picMkLst>
        </pc:picChg>
        <pc:picChg chg="del">
          <ac:chgData name="Tomasz Moroń" userId="722be6c7-7b5a-4770-8a53-237b9e9b4a08" providerId="ADAL" clId="{E628F625-4951-4786-9D05-14AC0C4C54B0}" dt="2024-04-24T06:25:20.130" v="2582" actId="478"/>
          <ac:picMkLst>
            <pc:docMk/>
            <pc:sldMk cId="519956764" sldId="408"/>
            <ac:picMk id="7" creationId="{1844EE8C-4E51-7CB0-FD7E-EFCBA634586A}"/>
          </ac:picMkLst>
        </pc:picChg>
        <pc:picChg chg="del">
          <ac:chgData name="Tomasz Moroń" userId="722be6c7-7b5a-4770-8a53-237b9e9b4a08" providerId="ADAL" clId="{E628F625-4951-4786-9D05-14AC0C4C54B0}" dt="2024-04-24T06:25:20.130" v="2582" actId="478"/>
          <ac:picMkLst>
            <pc:docMk/>
            <pc:sldMk cId="519956764" sldId="408"/>
            <ac:picMk id="10" creationId="{AF2FF16F-2245-5350-CC6B-29380AA25452}"/>
          </ac:picMkLst>
        </pc:picChg>
        <pc:picChg chg="add del mod">
          <ac:chgData name="Tomasz Moroń" userId="722be6c7-7b5a-4770-8a53-237b9e9b4a08" providerId="ADAL" clId="{E628F625-4951-4786-9D05-14AC0C4C54B0}" dt="2024-04-24T06:27:29.072" v="2784" actId="478"/>
          <ac:picMkLst>
            <pc:docMk/>
            <pc:sldMk cId="519956764" sldId="408"/>
            <ac:picMk id="11" creationId="{4151FD6B-3675-E2FA-1359-E96DDE462021}"/>
          </ac:picMkLst>
        </pc:picChg>
        <pc:picChg chg="add del mod modCrop">
          <ac:chgData name="Tomasz Moroń" userId="722be6c7-7b5a-4770-8a53-237b9e9b4a08" providerId="ADAL" clId="{E628F625-4951-4786-9D05-14AC0C4C54B0}" dt="2024-04-24T06:30:59.745" v="3095" actId="478"/>
          <ac:picMkLst>
            <pc:docMk/>
            <pc:sldMk cId="519956764" sldId="408"/>
            <ac:picMk id="13" creationId="{49236587-09BC-0293-AA84-D5B787223B1C}"/>
          </ac:picMkLst>
        </pc:picChg>
        <pc:picChg chg="add del mod modCrop">
          <ac:chgData name="Tomasz Moroń" userId="722be6c7-7b5a-4770-8a53-237b9e9b4a08" providerId="ADAL" clId="{E628F625-4951-4786-9D05-14AC0C4C54B0}" dt="2024-04-24T06:31:07.313" v="3098" actId="478"/>
          <ac:picMkLst>
            <pc:docMk/>
            <pc:sldMk cId="519956764" sldId="408"/>
            <ac:picMk id="14" creationId="{532EBD30-7DA0-2FBD-9280-172E793D4423}"/>
          </ac:picMkLst>
        </pc:picChg>
        <pc:picChg chg="add del mod modCrop">
          <ac:chgData name="Tomasz Moroń" userId="722be6c7-7b5a-4770-8a53-237b9e9b4a08" providerId="ADAL" clId="{E628F625-4951-4786-9D05-14AC0C4C54B0}" dt="2024-04-24T06:31:07.985" v="3099" actId="478"/>
          <ac:picMkLst>
            <pc:docMk/>
            <pc:sldMk cId="519956764" sldId="408"/>
            <ac:picMk id="17" creationId="{B60987E6-1522-FA09-5E99-F2DB6328A22D}"/>
          </ac:picMkLst>
        </pc:picChg>
        <pc:picChg chg="add del mod modCrop">
          <ac:chgData name="Tomasz Moroń" userId="722be6c7-7b5a-4770-8a53-237b9e9b4a08" providerId="ADAL" clId="{E628F625-4951-4786-9D05-14AC0C4C54B0}" dt="2024-04-24T06:31:06.433" v="3097" actId="478"/>
          <ac:picMkLst>
            <pc:docMk/>
            <pc:sldMk cId="519956764" sldId="408"/>
            <ac:picMk id="18" creationId="{7DC994AF-640B-7195-A34F-25A41AB3B45A}"/>
          </ac:picMkLst>
        </pc:picChg>
        <pc:picChg chg="add mod">
          <ac:chgData name="Tomasz Moroń" userId="722be6c7-7b5a-4770-8a53-237b9e9b4a08" providerId="ADAL" clId="{E628F625-4951-4786-9D05-14AC0C4C54B0}" dt="2024-04-24T06:31:19.911" v="3103"/>
          <ac:picMkLst>
            <pc:docMk/>
            <pc:sldMk cId="519956764" sldId="408"/>
            <ac:picMk id="20" creationId="{D260723F-D135-4158-9114-07C04F184814}"/>
          </ac:picMkLst>
        </pc:picChg>
        <pc:picChg chg="add mod">
          <ac:chgData name="Tomasz Moroń" userId="722be6c7-7b5a-4770-8a53-237b9e9b4a08" providerId="ADAL" clId="{E628F625-4951-4786-9D05-14AC0C4C54B0}" dt="2024-04-24T06:32:04.632" v="3107"/>
          <ac:picMkLst>
            <pc:docMk/>
            <pc:sldMk cId="519956764" sldId="408"/>
            <ac:picMk id="22" creationId="{905DBE10-C432-6E7D-6BF9-B59BE927446A}"/>
          </ac:picMkLst>
        </pc:pic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519956764" sldId="408"/>
            <ac:inkMk id="23" creationId="{2E6F19C6-1B51-20F1-CADD-ADB56C6A4A91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519956764" sldId="408"/>
            <ac:inkMk id="24" creationId="{ACBE95A9-5039-DB93-D86A-FE94319BF48D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519956764" sldId="408"/>
            <ac:inkMk id="25" creationId="{D4B8BF07-9145-6529-69ED-3D9CA2D3414B}"/>
          </ac:inkMkLst>
        </pc:inkChg>
        <pc:cxnChg chg="del">
          <ac:chgData name="Tomasz Moroń" userId="722be6c7-7b5a-4770-8a53-237b9e9b4a08" providerId="ADAL" clId="{E628F625-4951-4786-9D05-14AC0C4C54B0}" dt="2024-04-24T06:25:20.130" v="2582" actId="478"/>
          <ac:cxnSpMkLst>
            <pc:docMk/>
            <pc:sldMk cId="519956764" sldId="408"/>
            <ac:cxnSpMk id="16" creationId="{00000000-0000-0000-0000-000000000000}"/>
          </ac:cxnSpMkLst>
        </pc:cxn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591544896" sldId="408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483214690" sldId="409"/>
        </pc:sldMkLst>
      </pc:sldChg>
      <pc:sldChg chg="addSp add ord">
        <pc:chgData name="Tomasz Moroń" userId="722be6c7-7b5a-4770-8a53-237b9e9b4a08" providerId="ADAL" clId="{E628F625-4951-4786-9D05-14AC0C4C54B0}" dt="2024-04-24T10:42:59.101" v="4154"/>
        <pc:sldMkLst>
          <pc:docMk/>
          <pc:sldMk cId="3835850759" sldId="409"/>
        </pc:sldMkLst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2" creationId="{03F105ED-A747-31EB-7991-15AA9D54422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4" creationId="{5C245B52-CDF2-29BF-70A0-0EF691036F98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5" creationId="{38DADA32-5C32-E614-CA1E-D79657E51A65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7" creationId="{5338BE36-1D87-61DB-12CE-F887690FF1DC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8" creationId="{3A200B60-1EBC-A77D-C291-7D9ED58CF2D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9" creationId="{80CB9EF4-C43A-B87D-35E3-6FB8C2BEEB57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10" creationId="{B611A23E-1C84-935C-C534-8812546039F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11" creationId="{BFF53ABC-9024-2145-44DD-3F6CBD44E584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12" creationId="{1C2EDB9F-A0FA-66E1-960E-3CAB88ABDEB5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35850759" sldId="409"/>
            <ac:inkMk id="15" creationId="{1C978B8D-BC79-01A4-2371-F41FB61983B5}"/>
          </ac:inkMkLst>
        </pc:inkChg>
      </pc:sldChg>
      <pc:sldChg chg="addSp delSp modSp add mod modNotesTx">
        <pc:chgData name="Tomasz Moroń" userId="722be6c7-7b5a-4770-8a53-237b9e9b4a08" providerId="ADAL" clId="{E628F625-4951-4786-9D05-14AC0C4C54B0}" dt="2024-04-24T10:42:59.101" v="4154"/>
        <pc:sldMkLst>
          <pc:docMk/>
          <pc:sldMk cId="289925417" sldId="410"/>
        </pc:sldMkLst>
        <pc:spChg chg="add mod">
          <ac:chgData name="Tomasz Moroń" userId="722be6c7-7b5a-4770-8a53-237b9e9b4a08" providerId="ADAL" clId="{E628F625-4951-4786-9D05-14AC0C4C54B0}" dt="2024-04-24T06:43:15.401" v="3300" actId="20577"/>
          <ac:spMkLst>
            <pc:docMk/>
            <pc:sldMk cId="289925417" sldId="410"/>
            <ac:spMk id="2" creationId="{69FF4702-66DC-7C51-7321-7CDFC1B86BCD}"/>
          </ac:spMkLst>
        </pc:spChg>
        <pc:spChg chg="mod">
          <ac:chgData name="Tomasz Moroń" userId="722be6c7-7b5a-4770-8a53-237b9e9b4a08" providerId="ADAL" clId="{E628F625-4951-4786-9D05-14AC0C4C54B0}" dt="2024-04-24T06:33:29.497" v="3261" actId="14100"/>
          <ac:spMkLst>
            <pc:docMk/>
            <pc:sldMk cId="289925417" sldId="410"/>
            <ac:spMk id="3" creationId="{F898A57C-39FB-C27B-E9FF-800923E18370}"/>
          </ac:spMkLst>
        </pc:spChg>
        <pc:picChg chg="del">
          <ac:chgData name="Tomasz Moroń" userId="722be6c7-7b5a-4770-8a53-237b9e9b4a08" providerId="ADAL" clId="{E628F625-4951-4786-9D05-14AC0C4C54B0}" dt="2024-04-24T06:33:05.905" v="3258" actId="478"/>
          <ac:picMkLst>
            <pc:docMk/>
            <pc:sldMk cId="289925417" sldId="410"/>
            <ac:picMk id="20" creationId="{D260723F-D135-4158-9114-07C04F184814}"/>
          </ac:picMkLst>
        </pc:picChg>
        <pc:picChg chg="del">
          <ac:chgData name="Tomasz Moroń" userId="722be6c7-7b5a-4770-8a53-237b9e9b4a08" providerId="ADAL" clId="{E628F625-4951-4786-9D05-14AC0C4C54B0}" dt="2024-04-24T06:33:07.520" v="3259" actId="478"/>
          <ac:picMkLst>
            <pc:docMk/>
            <pc:sldMk cId="289925417" sldId="410"/>
            <ac:picMk id="22" creationId="{905DBE10-C432-6E7D-6BF9-B59BE927446A}"/>
          </ac:picMkLst>
        </pc:pic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289925417" sldId="410"/>
            <ac:inkMk id="4" creationId="{3E005BF0-2AD9-5628-5D9D-2FB0A6BA5FB6}"/>
          </ac:inkMkLst>
        </pc:ink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913345429" sldId="410"/>
        </pc:sldMkLst>
      </pc:sldChg>
      <pc:sldChg chg="addSp delSp modSp add mod modNotesTx">
        <pc:chgData name="Tomasz Moroń" userId="722be6c7-7b5a-4770-8a53-237b9e9b4a08" providerId="ADAL" clId="{E628F625-4951-4786-9D05-14AC0C4C54B0}" dt="2024-04-24T11:37:49.396" v="4155" actId="1037"/>
        <pc:sldMkLst>
          <pc:docMk/>
          <pc:sldMk cId="2907842556" sldId="411"/>
        </pc:sldMkLst>
        <pc:spChg chg="del">
          <ac:chgData name="Tomasz Moroń" userId="722be6c7-7b5a-4770-8a53-237b9e9b4a08" providerId="ADAL" clId="{E628F625-4951-4786-9D05-14AC0C4C54B0}" dt="2024-04-24T06:43:33.682" v="3302" actId="478"/>
          <ac:spMkLst>
            <pc:docMk/>
            <pc:sldMk cId="2907842556" sldId="411"/>
            <ac:spMk id="2" creationId="{69FF4702-66DC-7C51-7321-7CDFC1B86BCD}"/>
          </ac:spMkLst>
        </pc:spChg>
        <pc:spChg chg="mod">
          <ac:chgData name="Tomasz Moroń" userId="722be6c7-7b5a-4770-8a53-237b9e9b4a08" providerId="ADAL" clId="{E628F625-4951-4786-9D05-14AC0C4C54B0}" dt="2024-04-24T06:52:55.622" v="3499" actId="1076"/>
          <ac:spMkLst>
            <pc:docMk/>
            <pc:sldMk cId="2907842556" sldId="411"/>
            <ac:spMk id="3" creationId="{F898A57C-39FB-C27B-E9FF-800923E18370}"/>
          </ac:spMkLst>
        </pc:spChg>
        <pc:spChg chg="add mod">
          <ac:chgData name="Tomasz Moroń" userId="722be6c7-7b5a-4770-8a53-237b9e9b4a08" providerId="ADAL" clId="{E628F625-4951-4786-9D05-14AC0C4C54B0}" dt="2024-04-24T06:53:52.213" v="3529" actId="14100"/>
          <ac:spMkLst>
            <pc:docMk/>
            <pc:sldMk cId="2907842556" sldId="411"/>
            <ac:spMk id="5" creationId="{70255820-3F4E-174A-8CBD-64A700879F07}"/>
          </ac:spMkLst>
        </pc:spChg>
        <pc:spChg chg="add mod">
          <ac:chgData name="Tomasz Moroń" userId="722be6c7-7b5a-4770-8a53-237b9e9b4a08" providerId="ADAL" clId="{E628F625-4951-4786-9D05-14AC0C4C54B0}" dt="2024-04-24T07:02:11.484" v="3554" actId="1076"/>
          <ac:spMkLst>
            <pc:docMk/>
            <pc:sldMk cId="2907842556" sldId="411"/>
            <ac:spMk id="6" creationId="{7649BCE2-FF4D-0CF8-732F-AFCA3946CA9F}"/>
          </ac:spMkLst>
        </pc:spChg>
        <pc:spChg chg="add mod">
          <ac:chgData name="Tomasz Moroń" userId="722be6c7-7b5a-4770-8a53-237b9e9b4a08" providerId="ADAL" clId="{E628F625-4951-4786-9D05-14AC0C4C54B0}" dt="2024-04-24T07:06:34.712" v="3575" actId="1076"/>
          <ac:spMkLst>
            <pc:docMk/>
            <pc:sldMk cId="2907842556" sldId="411"/>
            <ac:spMk id="7" creationId="{5C154A8F-9BA7-D1B0-CEE0-E72D794CEC88}"/>
          </ac:spMkLst>
        </pc:spChg>
        <pc:spChg chg="add mod">
          <ac:chgData name="Tomasz Moroń" userId="722be6c7-7b5a-4770-8a53-237b9e9b4a08" providerId="ADAL" clId="{E628F625-4951-4786-9D05-14AC0C4C54B0}" dt="2024-04-24T07:06:26.838" v="3572" actId="1076"/>
          <ac:spMkLst>
            <pc:docMk/>
            <pc:sldMk cId="2907842556" sldId="411"/>
            <ac:spMk id="8" creationId="{A6BB5B82-F514-273F-D46F-1A13B7CB017E}"/>
          </ac:spMkLst>
        </pc:spChg>
        <pc:spChg chg="add mod">
          <ac:chgData name="Tomasz Moroń" userId="722be6c7-7b5a-4770-8a53-237b9e9b4a08" providerId="ADAL" clId="{E628F625-4951-4786-9D05-14AC0C4C54B0}" dt="2024-04-24T07:06:32.559" v="3574" actId="1076"/>
          <ac:spMkLst>
            <pc:docMk/>
            <pc:sldMk cId="2907842556" sldId="411"/>
            <ac:spMk id="9" creationId="{73F576AF-FC38-AE9E-3640-DD8DAC846906}"/>
          </ac:spMkLst>
        </pc:spChg>
        <pc:spChg chg="add mod">
          <ac:chgData name="Tomasz Moroń" userId="722be6c7-7b5a-4770-8a53-237b9e9b4a08" providerId="ADAL" clId="{E628F625-4951-4786-9D05-14AC0C4C54B0}" dt="2024-04-24T07:06:29.407" v="3573" actId="1076"/>
          <ac:spMkLst>
            <pc:docMk/>
            <pc:sldMk cId="2907842556" sldId="411"/>
            <ac:spMk id="10" creationId="{BEF7E6F4-7EF6-3588-5215-3EDD12431A9E}"/>
          </ac:spMkLst>
        </pc:spChg>
        <pc:graphicFrameChg chg="add mod modGraphic">
          <ac:chgData name="Tomasz Moroń" userId="722be6c7-7b5a-4770-8a53-237b9e9b4a08" providerId="ADAL" clId="{E628F625-4951-4786-9D05-14AC0C4C54B0}" dt="2024-04-24T11:37:49.396" v="4155" actId="1037"/>
          <ac:graphicFrameMkLst>
            <pc:docMk/>
            <pc:sldMk cId="2907842556" sldId="411"/>
            <ac:graphicFrameMk id="4" creationId="{3DF7AF70-BCBC-2288-FBC4-BE3B90F09A6C}"/>
          </ac:graphicFrameMkLst>
        </pc:graphicFrame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4039280810" sldId="411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92311252" sldId="412"/>
        </pc:sldMkLst>
      </pc:sldChg>
      <pc:sldChg chg="addSp modSp add mod modNotesTx">
        <pc:chgData name="Tomasz Moroń" userId="722be6c7-7b5a-4770-8a53-237b9e9b4a08" providerId="ADAL" clId="{E628F625-4951-4786-9D05-14AC0C4C54B0}" dt="2024-04-24T10:42:59.101" v="4154"/>
        <pc:sldMkLst>
          <pc:docMk/>
          <pc:sldMk cId="601014958" sldId="412"/>
        </pc:sldMkLst>
        <pc:spChg chg="add mod">
          <ac:chgData name="Tomasz Moroń" userId="722be6c7-7b5a-4770-8a53-237b9e9b4a08" providerId="ADAL" clId="{E628F625-4951-4786-9D05-14AC0C4C54B0}" dt="2024-04-24T07:08:17.659" v="3704"/>
          <ac:spMkLst>
            <pc:docMk/>
            <pc:sldMk cId="601014958" sldId="412"/>
            <ac:spMk id="2" creationId="{0767AF5C-0AA2-01C3-46E3-01DE80D702A1}"/>
          </ac:spMkLst>
        </pc:spChg>
        <pc:spChg chg="mod">
          <ac:chgData name="Tomasz Moroń" userId="722be6c7-7b5a-4770-8a53-237b9e9b4a08" providerId="ADAL" clId="{E628F625-4951-4786-9D05-14AC0C4C54B0}" dt="2024-04-24T07:08:08.074" v="3703" actId="20577"/>
          <ac:spMkLst>
            <pc:docMk/>
            <pc:sldMk cId="601014958" sldId="412"/>
            <ac:spMk id="5" creationId="{70255820-3F4E-174A-8CBD-64A700879F07}"/>
          </ac:spMkLst>
        </pc:spChg>
        <pc:spChg chg="add mod">
          <ac:chgData name="Tomasz Moroń" userId="722be6c7-7b5a-4770-8a53-237b9e9b4a08" providerId="ADAL" clId="{E628F625-4951-4786-9D05-14AC0C4C54B0}" dt="2024-04-24T07:09:18.444" v="3758" actId="20577"/>
          <ac:spMkLst>
            <pc:docMk/>
            <pc:sldMk cId="601014958" sldId="412"/>
            <ac:spMk id="11" creationId="{8EC30CDC-415A-5130-E315-F0038A238218}"/>
          </ac:spMkLst>
        </pc:spChg>
        <pc:spChg chg="add mod">
          <ac:chgData name="Tomasz Moroń" userId="722be6c7-7b5a-4770-8a53-237b9e9b4a08" providerId="ADAL" clId="{E628F625-4951-4786-9D05-14AC0C4C54B0}" dt="2024-04-24T07:10:02.202" v="3788" actId="20577"/>
          <ac:spMkLst>
            <pc:docMk/>
            <pc:sldMk cId="601014958" sldId="412"/>
            <ac:spMk id="12" creationId="{13ABC8D7-FC71-BF08-420C-B7F5EC8B4108}"/>
          </ac:spMkLst>
        </pc:spChg>
        <pc:graphicFrameChg chg="modGraphic">
          <ac:chgData name="Tomasz Moroń" userId="722be6c7-7b5a-4770-8a53-237b9e9b4a08" providerId="ADAL" clId="{E628F625-4951-4786-9D05-14AC0C4C54B0}" dt="2024-04-24T07:07:43.146" v="3685" actId="2164"/>
          <ac:graphicFrameMkLst>
            <pc:docMk/>
            <pc:sldMk cId="601014958" sldId="412"/>
            <ac:graphicFrameMk id="4" creationId="{3DF7AF70-BCBC-2288-FBC4-BE3B90F09A6C}"/>
          </ac:graphicFrameMkLst>
        </pc:graphicFrame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601014958" sldId="412"/>
            <ac:inkMk id="13" creationId="{8C4058BA-6425-A97F-C3E3-06DF06932FAB}"/>
          </ac:inkMkLst>
        </pc:ink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1899621041" sldId="413"/>
        </pc:sldMkLst>
      </pc:sldChg>
      <pc:sldChg chg="add del">
        <pc:chgData name="Tomasz Moroń" userId="722be6c7-7b5a-4770-8a53-237b9e9b4a08" providerId="ADAL" clId="{E628F625-4951-4786-9D05-14AC0C4C54B0}" dt="2024-04-24T07:17:44.262" v="3789" actId="47"/>
        <pc:sldMkLst>
          <pc:docMk/>
          <pc:sldMk cId="3647740526" sldId="413"/>
        </pc:sldMkLst>
      </pc:sldChg>
      <pc:sldChg chg="addSp delSp modSp add mod">
        <pc:chgData name="Tomasz Moroń" userId="722be6c7-7b5a-4770-8a53-237b9e9b4a08" providerId="ADAL" clId="{E628F625-4951-4786-9D05-14AC0C4C54B0}" dt="2024-04-24T10:42:59.101" v="4154"/>
        <pc:sldMkLst>
          <pc:docMk/>
          <pc:sldMk cId="3883204289" sldId="413"/>
        </pc:sldMkLst>
        <pc:spChg chg="mod">
          <ac:chgData name="Tomasz Moroń" userId="722be6c7-7b5a-4770-8a53-237b9e9b4a08" providerId="ADAL" clId="{E628F625-4951-4786-9D05-14AC0C4C54B0}" dt="2024-04-24T07:26:11.228" v="3825" actId="20577"/>
          <ac:spMkLst>
            <pc:docMk/>
            <pc:sldMk cId="3883204289" sldId="413"/>
            <ac:spMk id="3" creationId="{F898A57C-39FB-C27B-E9FF-800923E18370}"/>
          </ac:spMkLst>
        </pc:spChg>
        <pc:spChg chg="del">
          <ac:chgData name="Tomasz Moroń" userId="722be6c7-7b5a-4770-8a53-237b9e9b4a08" providerId="ADAL" clId="{E628F625-4951-4786-9D05-14AC0C4C54B0}" dt="2024-04-24T07:26:23.264" v="3826" actId="478"/>
          <ac:spMkLst>
            <pc:docMk/>
            <pc:sldMk cId="3883204289" sldId="413"/>
            <ac:spMk id="5" creationId="{70255820-3F4E-174A-8CBD-64A700879F07}"/>
          </ac:spMkLst>
        </pc:spChg>
        <pc:spChg chg="del">
          <ac:chgData name="Tomasz Moroń" userId="722be6c7-7b5a-4770-8a53-237b9e9b4a08" providerId="ADAL" clId="{E628F625-4951-4786-9D05-14AC0C4C54B0}" dt="2024-04-24T07:26:31.345" v="3828" actId="478"/>
          <ac:spMkLst>
            <pc:docMk/>
            <pc:sldMk cId="3883204289" sldId="413"/>
            <ac:spMk id="6" creationId="{7649BCE2-FF4D-0CF8-732F-AFCA3946CA9F}"/>
          </ac:spMkLst>
        </pc:spChg>
        <pc:spChg chg="del">
          <ac:chgData name="Tomasz Moroń" userId="722be6c7-7b5a-4770-8a53-237b9e9b4a08" providerId="ADAL" clId="{E628F625-4951-4786-9D05-14AC0C4C54B0}" dt="2024-04-24T07:26:35.569" v="3831" actId="478"/>
          <ac:spMkLst>
            <pc:docMk/>
            <pc:sldMk cId="3883204289" sldId="413"/>
            <ac:spMk id="7" creationId="{5C154A8F-9BA7-D1B0-CEE0-E72D794CEC88}"/>
          </ac:spMkLst>
        </pc:spChg>
        <pc:spChg chg="del">
          <ac:chgData name="Tomasz Moroń" userId="722be6c7-7b5a-4770-8a53-237b9e9b4a08" providerId="ADAL" clId="{E628F625-4951-4786-9D05-14AC0C4C54B0}" dt="2024-04-24T07:26:34.625" v="3830" actId="478"/>
          <ac:spMkLst>
            <pc:docMk/>
            <pc:sldMk cId="3883204289" sldId="413"/>
            <ac:spMk id="8" creationId="{A6BB5B82-F514-273F-D46F-1A13B7CB017E}"/>
          </ac:spMkLst>
        </pc:spChg>
        <pc:spChg chg="del">
          <ac:chgData name="Tomasz Moroń" userId="722be6c7-7b5a-4770-8a53-237b9e9b4a08" providerId="ADAL" clId="{E628F625-4951-4786-9D05-14AC0C4C54B0}" dt="2024-04-24T07:26:28.945" v="3827" actId="478"/>
          <ac:spMkLst>
            <pc:docMk/>
            <pc:sldMk cId="3883204289" sldId="413"/>
            <ac:spMk id="9" creationId="{73F576AF-FC38-AE9E-3640-DD8DAC846906}"/>
          </ac:spMkLst>
        </pc:spChg>
        <pc:spChg chg="del">
          <ac:chgData name="Tomasz Moroń" userId="722be6c7-7b5a-4770-8a53-237b9e9b4a08" providerId="ADAL" clId="{E628F625-4951-4786-9D05-14AC0C4C54B0}" dt="2024-04-24T07:26:33.392" v="3829" actId="478"/>
          <ac:spMkLst>
            <pc:docMk/>
            <pc:sldMk cId="3883204289" sldId="413"/>
            <ac:spMk id="10" creationId="{BEF7E6F4-7EF6-3588-5215-3EDD12431A9E}"/>
          </ac:spMkLst>
        </pc:spChg>
        <pc:graphicFrameChg chg="del mod modGraphic">
          <ac:chgData name="Tomasz Moroń" userId="722be6c7-7b5a-4770-8a53-237b9e9b4a08" providerId="ADAL" clId="{E628F625-4951-4786-9D05-14AC0C4C54B0}" dt="2024-04-24T07:27:07.592" v="3833" actId="478"/>
          <ac:graphicFrameMkLst>
            <pc:docMk/>
            <pc:sldMk cId="3883204289" sldId="413"/>
            <ac:graphicFrameMk id="4" creationId="{3DF7AF70-BCBC-2288-FBC4-BE3B90F09A6C}"/>
          </ac:graphicFrameMkLst>
        </pc:graphicFrameChg>
        <pc:picChg chg="add mod">
          <ac:chgData name="Tomasz Moroń" userId="722be6c7-7b5a-4770-8a53-237b9e9b4a08" providerId="ADAL" clId="{E628F625-4951-4786-9D05-14AC0C4C54B0}" dt="2024-04-24T07:28:51.676" v="3854" actId="1076"/>
          <ac:picMkLst>
            <pc:docMk/>
            <pc:sldMk cId="3883204289" sldId="413"/>
            <ac:picMk id="11" creationId="{CED516F1-6C8C-499E-3901-D4987B6FDE77}"/>
          </ac:picMkLst>
        </pc:picChg>
        <pc:picChg chg="add mod ord modCrop">
          <ac:chgData name="Tomasz Moroń" userId="722be6c7-7b5a-4770-8a53-237b9e9b4a08" providerId="ADAL" clId="{E628F625-4951-4786-9D05-14AC0C4C54B0}" dt="2024-04-24T07:28:53.469" v="3855" actId="1076"/>
          <ac:picMkLst>
            <pc:docMk/>
            <pc:sldMk cId="3883204289" sldId="413"/>
            <ac:picMk id="13" creationId="{D3CD8ED7-7F59-0AE2-CD42-5C3336962B14}"/>
          </ac:picMkLst>
        </pc:picChg>
        <pc:picChg chg="add mod">
          <ac:chgData name="Tomasz Moroń" userId="722be6c7-7b5a-4770-8a53-237b9e9b4a08" providerId="ADAL" clId="{E628F625-4951-4786-9D05-14AC0C4C54B0}" dt="2024-04-24T07:28:56.119" v="3856" actId="1076"/>
          <ac:picMkLst>
            <pc:docMk/>
            <pc:sldMk cId="3883204289" sldId="413"/>
            <ac:picMk id="15" creationId="{BDADA64D-81AE-80FA-9EB8-E34F04CEE958}"/>
          </ac:picMkLst>
        </pc:picChg>
        <pc:picChg chg="add mod">
          <ac:chgData name="Tomasz Moroń" userId="722be6c7-7b5a-4770-8a53-237b9e9b4a08" providerId="ADAL" clId="{E628F625-4951-4786-9D05-14AC0C4C54B0}" dt="2024-04-24T07:29:00.083" v="3858"/>
          <ac:picMkLst>
            <pc:docMk/>
            <pc:sldMk cId="3883204289" sldId="413"/>
            <ac:picMk id="17" creationId="{CF9D9060-523E-AC2F-DB2A-0123E96356A6}"/>
          </ac:picMkLst>
        </pc:pic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18" creationId="{099AEB99-7709-1A5F-68FC-A0635BB3DC2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19" creationId="{46CCA119-D824-AD08-37BA-A6BB3D22704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0" creationId="{0EAC1DA8-4356-E0D8-D748-83DE787038E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1" creationId="{F8AED7B6-637B-B36B-21C8-633978376471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2" creationId="{348CB7DD-1392-13A5-3864-7D6F0FEC8AE9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3" creationId="{370AAA4F-F273-8284-74DB-A29D3D1304C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4" creationId="{81B85657-AB38-F0DB-368B-A2BFA590D29E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5" creationId="{15D75C73-0F9E-DF7F-50AD-4F37536E4D0A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6" creationId="{314CFEFE-F9FD-21F2-4CD0-32C60001E36F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7" creationId="{92B7BE0A-1D7D-F11E-9898-3609F625FBC7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8" creationId="{92619380-7FD5-D653-B966-403C27BBB8F6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29" creationId="{86834A3C-112B-E34F-9A71-B5DA724635F4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0" creationId="{74E2F610-7917-0FEA-6A71-8F136A1F4647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1" creationId="{E01CFD58-5BBB-DFE5-1452-CE9D82F37540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2" creationId="{2555B551-7D19-3EAA-E96D-B2E57802C6FF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3" creationId="{C591B5E0-EB94-B722-24FC-DB972AA4D7AA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4" creationId="{D0FBAF2B-6324-42F1-A9C0-1A814D36D174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5" creationId="{FA9569C3-6C08-06EF-F6AC-11B6C42AD83C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6" creationId="{2D815E55-231B-8A93-0570-A28D3F533D2F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7" creationId="{368A22AA-D8A0-9F97-82F5-994E6386525A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8" creationId="{E9278BE9-5263-8D14-6AE9-B0281AE1E25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39" creationId="{70B490FD-C067-F895-132F-72BAEA254E14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0" creationId="{6DC528D6-74D8-D8A5-428B-086C80963DBC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1" creationId="{349D4467-83FF-BBF3-988C-307024BAADD5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2" creationId="{6408AFBF-6554-618D-312B-F8FB24DE927A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3" creationId="{9AB461FC-769D-2960-B2F0-D62E27EBBCB6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4" creationId="{148B7764-3DEF-24C6-F602-BEFCC3D81438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5" creationId="{2B73F2E5-2FDB-98DC-96B4-D3700FA488D1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6" creationId="{6E258CEA-52DB-57A2-3595-DFDD97333D76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7" creationId="{7682FE7C-B837-9D0B-3F8A-5789CEA2B9B9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8" creationId="{41D9338B-EA39-C31A-54CD-41E4E37E9D3A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49" creationId="{88F5D424-E6B7-4A8C-38F7-60E87E2ED9FB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0" creationId="{C41502C9-4187-D87A-FBC5-910A91AE10B4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1" creationId="{625D6C4B-36DB-3881-EF78-228C043828A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2" creationId="{EA983F21-3D97-2BE5-AB0F-987B1148CA95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3" creationId="{7BD899AF-D217-12B2-8027-313C813B0AE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4" creationId="{B1372182-AE61-2D62-C96E-3A1470ABA0BF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5" creationId="{17FE1BB2-6FD9-8246-E9C8-903966E7A4C3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6" creationId="{17CEA78C-9336-2349-2052-6053D1B621BC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7" creationId="{72808ADE-ADB3-65A5-4F3D-0A0A2E9588E2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8" creationId="{89BC6AF3-7ECA-AA5C-9B76-A4582A0F2E59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59" creationId="{056FD5C7-98FA-F79F-A5E6-B1BB6B102A88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60" creationId="{431A5156-CA51-E047-0BDE-F2FF0D3242B7}"/>
          </ac:inkMkLst>
        </pc:inkChg>
        <pc:inkChg chg="add">
          <ac:chgData name="Tomasz Moroń" userId="722be6c7-7b5a-4770-8a53-237b9e9b4a08" providerId="ADAL" clId="{E628F625-4951-4786-9D05-14AC0C4C54B0}" dt="2024-04-24T10:42:59.101" v="4154"/>
          <ac:inkMkLst>
            <pc:docMk/>
            <pc:sldMk cId="3883204289" sldId="413"/>
            <ac:inkMk id="61" creationId="{28A86F7C-C9B6-8439-8194-5AE7B8547304}"/>
          </ac:inkMkLst>
        </pc:inkChg>
      </pc:sldChg>
      <pc:sldChg chg="addSp delSp modSp add mod modNotesTx">
        <pc:chgData name="Tomasz Moroń" userId="722be6c7-7b5a-4770-8a53-237b9e9b4a08" providerId="ADAL" clId="{E628F625-4951-4786-9D05-14AC0C4C54B0}" dt="2024-04-24T07:32:41.998" v="3975" actId="20577"/>
        <pc:sldMkLst>
          <pc:docMk/>
          <pc:sldMk cId="765011615" sldId="414"/>
        </pc:sldMkLst>
        <pc:spChg chg="mod">
          <ac:chgData name="Tomasz Moroń" userId="722be6c7-7b5a-4770-8a53-237b9e9b4a08" providerId="ADAL" clId="{E628F625-4951-4786-9D05-14AC0C4C54B0}" dt="2024-04-24T07:31:57.883" v="3886" actId="1076"/>
          <ac:spMkLst>
            <pc:docMk/>
            <pc:sldMk cId="765011615" sldId="414"/>
            <ac:spMk id="3" creationId="{F898A57C-39FB-C27B-E9FF-800923E18370}"/>
          </ac:spMkLst>
        </pc:spChg>
        <pc:picChg chg="add mod">
          <ac:chgData name="Tomasz Moroń" userId="722be6c7-7b5a-4770-8a53-237b9e9b4a08" providerId="ADAL" clId="{E628F625-4951-4786-9D05-14AC0C4C54B0}" dt="2024-04-24T07:31:54.640" v="3885" actId="1076"/>
          <ac:picMkLst>
            <pc:docMk/>
            <pc:sldMk cId="765011615" sldId="414"/>
            <ac:picMk id="4" creationId="{A3495715-D51C-C694-D18E-AB9964B56C52}"/>
          </ac:picMkLst>
        </pc:picChg>
        <pc:picChg chg="add del mod">
          <ac:chgData name="Tomasz Moroń" userId="722be6c7-7b5a-4770-8a53-237b9e9b4a08" providerId="ADAL" clId="{E628F625-4951-4786-9D05-14AC0C4C54B0}" dt="2024-04-24T07:31:02.786" v="3879" actId="478"/>
          <ac:picMkLst>
            <pc:docMk/>
            <pc:sldMk cId="765011615" sldId="414"/>
            <ac:picMk id="6" creationId="{745BDE7F-1479-0F63-960B-880F3D232B5C}"/>
          </ac:picMkLst>
        </pc:picChg>
        <pc:picChg chg="add mod modCrop">
          <ac:chgData name="Tomasz Moroń" userId="722be6c7-7b5a-4770-8a53-237b9e9b4a08" providerId="ADAL" clId="{E628F625-4951-4786-9D05-14AC0C4C54B0}" dt="2024-04-24T07:30:44.359" v="3876" actId="732"/>
          <ac:picMkLst>
            <pc:docMk/>
            <pc:sldMk cId="765011615" sldId="414"/>
            <ac:picMk id="8" creationId="{46774505-8525-898C-AD8D-62BD4A91D2BD}"/>
          </ac:picMkLst>
        </pc:picChg>
        <pc:picChg chg="add mod">
          <ac:chgData name="Tomasz Moroń" userId="722be6c7-7b5a-4770-8a53-237b9e9b4a08" providerId="ADAL" clId="{E628F625-4951-4786-9D05-14AC0C4C54B0}" dt="2024-04-24T07:31:59.873" v="3887" actId="1076"/>
          <ac:picMkLst>
            <pc:docMk/>
            <pc:sldMk cId="765011615" sldId="414"/>
            <ac:picMk id="10" creationId="{70AE3231-9CE4-99E4-37FE-E3B1E80ADEAD}"/>
          </ac:picMkLst>
        </pc:picChg>
        <pc:picChg chg="del">
          <ac:chgData name="Tomasz Moroń" userId="722be6c7-7b5a-4770-8a53-237b9e9b4a08" providerId="ADAL" clId="{E628F625-4951-4786-9D05-14AC0C4C54B0}" dt="2024-04-24T07:29:25.458" v="3862" actId="478"/>
          <ac:picMkLst>
            <pc:docMk/>
            <pc:sldMk cId="765011615" sldId="414"/>
            <ac:picMk id="11" creationId="{CED516F1-6C8C-499E-3901-D4987B6FDE77}"/>
          </ac:picMkLst>
        </pc:picChg>
        <pc:picChg chg="del">
          <ac:chgData name="Tomasz Moroń" userId="722be6c7-7b5a-4770-8a53-237b9e9b4a08" providerId="ADAL" clId="{E628F625-4951-4786-9D05-14AC0C4C54B0}" dt="2024-04-24T07:29:25.458" v="3862" actId="478"/>
          <ac:picMkLst>
            <pc:docMk/>
            <pc:sldMk cId="765011615" sldId="414"/>
            <ac:picMk id="13" creationId="{D3CD8ED7-7F59-0AE2-CD42-5C3336962B14}"/>
          </ac:picMkLst>
        </pc:picChg>
        <pc:picChg chg="add mod">
          <ac:chgData name="Tomasz Moroń" userId="722be6c7-7b5a-4770-8a53-237b9e9b4a08" providerId="ADAL" clId="{E628F625-4951-4786-9D05-14AC0C4C54B0}" dt="2024-04-24T07:32:15.054" v="3893"/>
          <ac:picMkLst>
            <pc:docMk/>
            <pc:sldMk cId="765011615" sldId="414"/>
            <ac:picMk id="14" creationId="{F5E57546-4A49-F363-E4CB-5090E6E3DB01}"/>
          </ac:picMkLst>
        </pc:picChg>
        <pc:picChg chg="del">
          <ac:chgData name="Tomasz Moroń" userId="722be6c7-7b5a-4770-8a53-237b9e9b4a08" providerId="ADAL" clId="{E628F625-4951-4786-9D05-14AC0C4C54B0}" dt="2024-04-24T07:29:25.458" v="3862" actId="478"/>
          <ac:picMkLst>
            <pc:docMk/>
            <pc:sldMk cId="765011615" sldId="414"/>
            <ac:picMk id="15" creationId="{BDADA64D-81AE-80FA-9EB8-E34F04CEE958}"/>
          </ac:picMkLst>
        </pc:picChg>
        <pc:picChg chg="del">
          <ac:chgData name="Tomasz Moroń" userId="722be6c7-7b5a-4770-8a53-237b9e9b4a08" providerId="ADAL" clId="{E628F625-4951-4786-9D05-14AC0C4C54B0}" dt="2024-04-24T07:29:25.458" v="3862" actId="478"/>
          <ac:picMkLst>
            <pc:docMk/>
            <pc:sldMk cId="765011615" sldId="414"/>
            <ac:picMk id="17" creationId="{CF9D9060-523E-AC2F-DB2A-0123E96356A6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1344539206" sldId="414"/>
        </pc:sldMkLst>
      </pc:sldChg>
      <pc:sldChg chg="addSp delSp modSp add mod modNotesTx">
        <pc:chgData name="Tomasz Moroń" userId="722be6c7-7b5a-4770-8a53-237b9e9b4a08" providerId="ADAL" clId="{E628F625-4951-4786-9D05-14AC0C4C54B0}" dt="2024-04-24T07:36:35.603" v="4153" actId="20577"/>
        <pc:sldMkLst>
          <pc:docMk/>
          <pc:sldMk cId="1715127836" sldId="415"/>
        </pc:sldMkLst>
        <pc:spChg chg="del">
          <ac:chgData name="Tomasz Moroń" userId="722be6c7-7b5a-4770-8a53-237b9e9b4a08" providerId="ADAL" clId="{E628F625-4951-4786-9D05-14AC0C4C54B0}" dt="2024-04-24T07:33:17.618" v="4045" actId="478"/>
          <ac:spMkLst>
            <pc:docMk/>
            <pc:sldMk cId="1715127836" sldId="415"/>
            <ac:spMk id="3" creationId="{F898A57C-39FB-C27B-E9FF-800923E18370}"/>
          </ac:spMkLst>
        </pc:spChg>
        <pc:graphicFrameChg chg="add mod modGraphic">
          <ac:chgData name="Tomasz Moroń" userId="722be6c7-7b5a-4770-8a53-237b9e9b4a08" providerId="ADAL" clId="{E628F625-4951-4786-9D05-14AC0C4C54B0}" dt="2024-04-24T07:34:40.120" v="4061" actId="1076"/>
          <ac:graphicFrameMkLst>
            <pc:docMk/>
            <pc:sldMk cId="1715127836" sldId="415"/>
            <ac:graphicFrameMk id="2" creationId="{2258B00E-44E9-C6DC-8094-2CBD2AC6796D}"/>
          </ac:graphicFrameMkLst>
        </pc:graphicFrameChg>
        <pc:picChg chg="del">
          <ac:chgData name="Tomasz Moroń" userId="722be6c7-7b5a-4770-8a53-237b9e9b4a08" providerId="ADAL" clId="{E628F625-4951-4786-9D05-14AC0C4C54B0}" dt="2024-04-24T07:33:05.714" v="4043" actId="478"/>
          <ac:picMkLst>
            <pc:docMk/>
            <pc:sldMk cId="1715127836" sldId="415"/>
            <ac:picMk id="4" creationId="{A3495715-D51C-C694-D18E-AB9964B56C52}"/>
          </ac:picMkLst>
        </pc:picChg>
        <pc:picChg chg="add mod">
          <ac:chgData name="Tomasz Moroń" userId="722be6c7-7b5a-4770-8a53-237b9e9b4a08" providerId="ADAL" clId="{E628F625-4951-4786-9D05-14AC0C4C54B0}" dt="2024-04-24T07:34:37.007" v="4060" actId="14100"/>
          <ac:picMkLst>
            <pc:docMk/>
            <pc:sldMk cId="1715127836" sldId="415"/>
            <ac:picMk id="6" creationId="{3DAD4456-C2B0-EA43-8DC9-D07BFBC4278E}"/>
          </ac:picMkLst>
        </pc:picChg>
        <pc:picChg chg="del">
          <ac:chgData name="Tomasz Moroń" userId="722be6c7-7b5a-4770-8a53-237b9e9b4a08" providerId="ADAL" clId="{E628F625-4951-4786-9D05-14AC0C4C54B0}" dt="2024-04-24T07:33:08.802" v="4044" actId="478"/>
          <ac:picMkLst>
            <pc:docMk/>
            <pc:sldMk cId="1715127836" sldId="415"/>
            <ac:picMk id="8" creationId="{46774505-8525-898C-AD8D-62BD4A91D2BD}"/>
          </ac:picMkLst>
        </pc:picChg>
        <pc:picChg chg="add mod">
          <ac:chgData name="Tomasz Moroń" userId="722be6c7-7b5a-4770-8a53-237b9e9b4a08" providerId="ADAL" clId="{E628F625-4951-4786-9D05-14AC0C4C54B0}" dt="2024-04-24T07:34:43.453" v="4063" actId="14100"/>
          <ac:picMkLst>
            <pc:docMk/>
            <pc:sldMk cId="1715127836" sldId="415"/>
            <ac:picMk id="9" creationId="{AD6666A1-6DD4-98CE-CE79-799F732435A3}"/>
          </ac:picMkLst>
        </pc:picChg>
        <pc:picChg chg="del">
          <ac:chgData name="Tomasz Moroń" userId="722be6c7-7b5a-4770-8a53-237b9e9b4a08" providerId="ADAL" clId="{E628F625-4951-4786-9D05-14AC0C4C54B0}" dt="2024-04-24T07:33:08.802" v="4044" actId="478"/>
          <ac:picMkLst>
            <pc:docMk/>
            <pc:sldMk cId="1715127836" sldId="415"/>
            <ac:picMk id="10" creationId="{70AE3231-9CE4-99E4-37FE-E3B1E80ADEAD}"/>
          </ac:picMkLst>
        </pc:picChg>
        <pc:picChg chg="add mod">
          <ac:chgData name="Tomasz Moroń" userId="722be6c7-7b5a-4770-8a53-237b9e9b4a08" providerId="ADAL" clId="{E628F625-4951-4786-9D05-14AC0C4C54B0}" dt="2024-04-24T07:34:46.209" v="4064" actId="14100"/>
          <ac:picMkLst>
            <pc:docMk/>
            <pc:sldMk cId="1715127836" sldId="415"/>
            <ac:picMk id="12" creationId="{9F6F49C8-C5E7-0AB0-105E-46C82551B46D}"/>
          </ac:picMkLst>
        </pc:picChg>
        <pc:picChg chg="del">
          <ac:chgData name="Tomasz Moroń" userId="722be6c7-7b5a-4770-8a53-237b9e9b4a08" providerId="ADAL" clId="{E628F625-4951-4786-9D05-14AC0C4C54B0}" dt="2024-04-24T07:33:08.802" v="4044" actId="478"/>
          <ac:picMkLst>
            <pc:docMk/>
            <pc:sldMk cId="1715127836" sldId="415"/>
            <ac:picMk id="14" creationId="{F5E57546-4A49-F363-E4CB-5090E6E3DB01}"/>
          </ac:picMkLst>
        </pc:picChg>
        <pc:picChg chg="add mod">
          <ac:chgData name="Tomasz Moroń" userId="722be6c7-7b5a-4770-8a53-237b9e9b4a08" providerId="ADAL" clId="{E628F625-4951-4786-9D05-14AC0C4C54B0}" dt="2024-04-24T07:35:41.502" v="4070" actId="1076"/>
          <ac:picMkLst>
            <pc:docMk/>
            <pc:sldMk cId="1715127836" sldId="415"/>
            <ac:picMk id="15" creationId="{299B5633-A71A-0FDB-22D5-162860FC6815}"/>
          </ac:picMkLst>
        </pc:picChg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3606128727" sldId="415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3916568341" sldId="416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817399845" sldId="417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4070525404" sldId="418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1140497599" sldId="419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766607642" sldId="420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88164531" sldId="421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3445498832" sldId="422"/>
        </pc:sldMkLst>
      </pc:sldChg>
      <pc:sldChg chg="del">
        <pc:chgData name="Tomasz Moroń" userId="722be6c7-7b5a-4770-8a53-237b9e9b4a08" providerId="ADAL" clId="{E628F625-4951-4786-9D05-14AC0C4C54B0}" dt="2024-04-23T13:53:29.354" v="13" actId="47"/>
        <pc:sldMkLst>
          <pc:docMk/>
          <pc:sldMk cId="2116119658" sldId="423"/>
        </pc:sldMkLst>
      </pc:sldChg>
    </pc:docChg>
  </pc:docChgLst>
  <pc:docChgLst>
    <pc:chgData name="Tomasz Moroń" userId="722be6c7-7b5a-4770-8a53-237b9e9b4a08" providerId="ADAL" clId="{E844DFC7-0D28-4493-8624-E219A52983FA}"/>
    <pc:docChg chg="custSel delSld modSld modSection">
      <pc:chgData name="Tomasz Moroń" userId="722be6c7-7b5a-4770-8a53-237b9e9b4a08" providerId="ADAL" clId="{E844DFC7-0D28-4493-8624-E219A52983FA}" dt="2024-04-05T16:09:36.281" v="14" actId="478"/>
      <pc:docMkLst>
        <pc:docMk/>
      </pc:docMkLst>
      <pc:sldChg chg="delSp modSp mod">
        <pc:chgData name="Tomasz Moroń" userId="722be6c7-7b5a-4770-8a53-237b9e9b4a08" providerId="ADAL" clId="{E844DFC7-0D28-4493-8624-E219A52983FA}" dt="2024-04-05T16:09:36.281" v="14" actId="478"/>
        <pc:sldMkLst>
          <pc:docMk/>
          <pc:sldMk cId="1743980670" sldId="390"/>
        </pc:sldMkLst>
        <pc:spChg chg="mod">
          <ac:chgData name="Tomasz Moroń" userId="722be6c7-7b5a-4770-8a53-237b9e9b4a08" providerId="ADAL" clId="{E844DFC7-0D28-4493-8624-E219A52983FA}" dt="2024-04-05T16:09:06.337" v="12" actId="20577"/>
          <ac:spMkLst>
            <pc:docMk/>
            <pc:sldMk cId="1743980670" sldId="390"/>
            <ac:spMk id="4" creationId="{9A1194AB-4B7C-4100-BEC6-7C8BB7DA2519}"/>
          </ac:spMkLst>
        </pc:spChg>
        <pc:spChg chg="del">
          <ac:chgData name="Tomasz Moroń" userId="722be6c7-7b5a-4770-8a53-237b9e9b4a08" providerId="ADAL" clId="{E844DFC7-0D28-4493-8624-E219A52983FA}" dt="2024-04-05T16:09:36.281" v="14" actId="478"/>
          <ac:spMkLst>
            <pc:docMk/>
            <pc:sldMk cId="1743980670" sldId="390"/>
            <ac:spMk id="5" creationId="{972F99B4-387C-492C-981A-B631058B5B82}"/>
          </ac:spMkLst>
        </pc:spChg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56169995" sldId="39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22100895" sldId="39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843717842" sldId="39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485944917" sldId="39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38675" sldId="39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24226531" sldId="39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982558798" sldId="39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23494427" sldId="39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19913529" sldId="39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95311047" sldId="40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889550744" sldId="40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675607517" sldId="40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205099605" sldId="40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95712990" sldId="40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76935565" sldId="40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10962266" sldId="40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64880026" sldId="40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188187090" sldId="40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42436568" sldId="40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75630154" sldId="41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49454999" sldId="41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774877336" sldId="41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17207617" sldId="41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26581411" sldId="41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344041051" sldId="41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5677460" sldId="41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98658301" sldId="41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191730748" sldId="41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911262862" sldId="41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83402911" sldId="42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72861589" sldId="42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609637707" sldId="42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87145059" sldId="42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660071437" sldId="42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75764" sldId="43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239062668" sldId="43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523998797" sldId="43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42048989" sldId="43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691459950" sldId="43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41739303" sldId="43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291891737" sldId="43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3922721" sldId="43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6814121" sldId="44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83175999" sldId="44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96569867" sldId="443"/>
        </pc:sldMkLst>
      </pc:sldChg>
    </pc:docChg>
  </pc:docChgLst>
  <pc:docChgLst>
    <pc:chgData name="来宾用户" userId="S::urn:spo:anon#0179ed40615041e1d9fc0db8c33bf23925a1185f5cb917379c6053befeb9e251::" providerId="AD" clId="Web-{ACA20F2E-4061-849C-7C37-2AB19539431C}"/>
    <pc:docChg chg="delSld modSection">
      <pc:chgData name="来宾用户" userId="S::urn:spo:anon#0179ed40615041e1d9fc0db8c33bf23925a1185f5cb917379c6053befeb9e251::" providerId="AD" clId="Web-{ACA20F2E-4061-849C-7C37-2AB19539431C}" dt="2024-04-27T06:29:49.718" v="1"/>
      <pc:docMkLst>
        <pc:docMk/>
      </pc:docMkLst>
      <pc:sldChg chg="del">
        <pc:chgData name="来宾用户" userId="S::urn:spo:anon#0179ed40615041e1d9fc0db8c33bf23925a1185f5cb917379c6053befeb9e251::" providerId="AD" clId="Web-{ACA20F2E-4061-849C-7C37-2AB19539431C}" dt="2024-04-27T06:29:49.702" v="0"/>
        <pc:sldMkLst>
          <pc:docMk/>
          <pc:sldMk cId="1906383889" sldId="268"/>
        </pc:sldMkLst>
      </pc:sldChg>
      <pc:sldChg chg="del">
        <pc:chgData name="来宾用户" userId="S::urn:spo:anon#0179ed40615041e1d9fc0db8c33bf23925a1185f5cb917379c6053befeb9e251::" providerId="AD" clId="Web-{ACA20F2E-4061-849C-7C37-2AB19539431C}" dt="2024-04-27T06:29:49.718" v="1"/>
        <pc:sldMkLst>
          <pc:docMk/>
          <pc:sldMk cId="1743980670" sldId="3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całkujemy wielomian interpolacyjny dla równoodległych węzłów….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Sprawdźmy jak ta sytuacja wygląda dla n=2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81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Policzyliśmy przybliżenie dla A0 A1 i A2.</a:t>
            </a:r>
          </a:p>
          <a:p>
            <a:r>
              <a:rPr lang="pl-PL" dirty="0"/>
              <a:t>Sprawdźmy jak zachowa się nasze przybliżenie po podstawieniu tych danych do wzoru….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7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Odpowiada to interpolacji funkcji za pomocą paraboli</a:t>
            </a:r>
          </a:p>
          <a:p>
            <a:endParaRPr lang="pl-PL" dirty="0"/>
          </a:p>
          <a:p>
            <a:r>
              <a:rPr lang="pl-PL" dirty="0"/>
              <a:t>Pokazać że żeby była parabola potrzebujemy trzy punkty przez które ona przechodzi…..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1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Przypomnijmy co to jest błąd….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Wyprowadzamy wzór….</a:t>
            </a:r>
          </a:p>
          <a:p>
            <a:r>
              <a:rPr lang="pl-PL" dirty="0"/>
              <a:t>I pokazujemy że po prawej stronie ta różnica to jest waśnie błąd całkowania</a:t>
            </a:r>
          </a:p>
          <a:p>
            <a:endParaRPr lang="pl-PL" dirty="0"/>
          </a:p>
          <a:p>
            <a:r>
              <a:rPr lang="pl-PL" dirty="0"/>
              <a:t>Czyli różnica między wartością oryginalną a przybliżoną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Przypomnnieć</a:t>
            </a:r>
            <a:r>
              <a:rPr lang="pl-PL" dirty="0"/>
              <a:t> wzór na błąd interpolacji i </a:t>
            </a:r>
          </a:p>
          <a:p>
            <a:endParaRPr lang="pl-PL" dirty="0"/>
          </a:p>
          <a:p>
            <a:r>
              <a:rPr lang="pl-PL" dirty="0"/>
              <a:t>Dla interpolacji liniowej ten wzór wygląda w ten sposób, bo mamy tylko dwa punkty przez którą prowadzimy </a:t>
            </a:r>
            <a:r>
              <a:rPr lang="pl-PL" dirty="0" err="1"/>
              <a:t>funckję</a:t>
            </a:r>
            <a:r>
              <a:rPr lang="pl-PL" dirty="0"/>
              <a:t> liniową……….</a:t>
            </a:r>
          </a:p>
          <a:p>
            <a:endParaRPr lang="pl-PL" dirty="0"/>
          </a:p>
          <a:p>
            <a:r>
              <a:rPr lang="pl-PL" dirty="0"/>
              <a:t>I powiedzieć że reszta dla wzoru trapezów będzie jako reszta z tego po prawej na dole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Skończyłeś na 19 minucie całkowania 1!!!!!!!!!!!!!!!!!!!!!!!!!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38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Pokazać te przekształcenia i redukcje od początku do końca….</a:t>
            </a:r>
          </a:p>
          <a:p>
            <a:r>
              <a:rPr lang="pl-PL" dirty="0"/>
              <a:t>I na końcu powiedzieć, że błąd dla trapezów to </a:t>
            </a:r>
            <a:r>
              <a:rPr lang="pl-PL" dirty="0" err="1"/>
              <a:t>est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Druga pochodna pomnożona przez a-b do trzeciej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6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Powiedzieć że całkowanie numeryczne jest jednym z tych przypadków, w których można wyznaczyć znak błędu….</a:t>
            </a:r>
          </a:p>
          <a:p>
            <a:r>
              <a:rPr lang="pl-PL" dirty="0"/>
              <a:t>Bo znak tego błędu zależy od znaku całkowania….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Jeżeli znak znamy w przedziale całkowania to możemy stwierdzić że znak całkowania ma błąd</a:t>
            </a:r>
          </a:p>
          <a:p>
            <a:endParaRPr lang="pl-PL" dirty="0"/>
          </a:p>
          <a:p>
            <a:r>
              <a:rPr lang="pl-PL" dirty="0"/>
              <a:t>Dla </a:t>
            </a:r>
            <a:r>
              <a:rPr lang="pl-PL" dirty="0" err="1"/>
              <a:t>tagiego</a:t>
            </a:r>
            <a:r>
              <a:rPr lang="pl-PL" dirty="0"/>
              <a:t> przypadku….</a:t>
            </a:r>
          </a:p>
          <a:p>
            <a:endParaRPr lang="pl-PL" dirty="0"/>
          </a:p>
          <a:p>
            <a:r>
              <a:rPr lang="pl-PL" dirty="0"/>
              <a:t>Druga pochodna jest większa od zero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 liczniku jest wartość &gt;0</a:t>
            </a:r>
          </a:p>
          <a:p>
            <a:r>
              <a:rPr lang="pl-PL" dirty="0"/>
              <a:t>W nawiasie też….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To w takim wypadku błąd będzie dodatni……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mamy odwrotną sytuację, czyli tutaj znak błędu będzie ujemny….</a:t>
            </a:r>
          </a:p>
          <a:p>
            <a:r>
              <a:rPr lang="pl-PL" dirty="0"/>
              <a:t>Przypominam, błąd tutaj to będzie niebieskie minus czerwone….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Powiedzmy że interpolujemy liniową</a:t>
            </a:r>
          </a:p>
          <a:p>
            <a:endParaRPr lang="pl-PL" dirty="0"/>
          </a:p>
          <a:p>
            <a:r>
              <a:rPr lang="pl-PL" dirty="0"/>
              <a:t>Więc </a:t>
            </a:r>
            <a:r>
              <a:rPr lang="pl-PL" dirty="0" err="1"/>
              <a:t>bvierzemy</a:t>
            </a:r>
            <a:r>
              <a:rPr lang="pl-PL" dirty="0"/>
              <a:t> wartości z pierwszego wiersza…..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całkujemy wielomian interpolacyjny dla równoodległych węzłów….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dokonujemy takiego podstawienia……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30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Powiedzmy że interpolujemy liniową</a:t>
            </a:r>
          </a:p>
          <a:p>
            <a:endParaRPr lang="pl-PL" dirty="0"/>
          </a:p>
          <a:p>
            <a:r>
              <a:rPr lang="pl-PL" dirty="0"/>
              <a:t>Więc </a:t>
            </a:r>
            <a:r>
              <a:rPr lang="pl-PL" dirty="0" err="1"/>
              <a:t>bvierzemy</a:t>
            </a:r>
            <a:r>
              <a:rPr lang="pl-PL" dirty="0"/>
              <a:t> wartości z pierwszego wiersza…..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86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Można też całkować kwadraturą wyższego </a:t>
            </a:r>
            <a:r>
              <a:rPr lang="pl-PL" dirty="0" err="1"/>
              <a:t>żędy</a:t>
            </a:r>
            <a:r>
              <a:rPr lang="pl-PL" dirty="0"/>
              <a:t>…. Ale jest to </a:t>
            </a:r>
            <a:r>
              <a:rPr lang="pl-PL" dirty="0" err="1"/>
              <a:t>niekrozystene</a:t>
            </a:r>
            <a:r>
              <a:rPr lang="pl-PL" dirty="0"/>
              <a:t>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46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Sprubujmy</a:t>
            </a:r>
            <a:r>
              <a:rPr lang="pl-PL" dirty="0"/>
              <a:t> teraz zrobić to dla kwadratury opartej na 7 węzłach….</a:t>
            </a:r>
          </a:p>
          <a:p>
            <a:endParaRPr lang="pl-PL" dirty="0"/>
          </a:p>
          <a:p>
            <a:r>
              <a:rPr lang="pl-PL" dirty="0"/>
              <a:t>Opowiedzmy że obliczenia są niewygodne……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Spróbujmy teraz wykorzystać 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1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całkujemy wielomian interpolacyjny dla równoodległych węzłów….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Tutaj po prostu czytamy wzory i mówimy o tym co jest czym….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No i na koniec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7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Zobaczmy jak ten wzór wygląda dla n=1</a:t>
            </a:r>
          </a:p>
          <a:p>
            <a:endParaRPr lang="pl-PL" dirty="0"/>
          </a:p>
          <a:p>
            <a:r>
              <a:rPr lang="pl-PL" dirty="0"/>
              <a:t>Dokonujemy dużej liczby obliczeń ……</a:t>
            </a:r>
          </a:p>
          <a:p>
            <a:r>
              <a:rPr lang="pl-PL" dirty="0"/>
              <a:t>I na samym </a:t>
            </a:r>
            <a:r>
              <a:rPr lang="pl-PL" dirty="0" err="1"/>
              <a:t>ońcu</a:t>
            </a:r>
            <a:r>
              <a:rPr lang="pl-PL" dirty="0"/>
              <a:t> otrzymujemy wartość h/2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9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Zobaczmy jak ten wzór wygląda dla n=1</a:t>
            </a:r>
          </a:p>
          <a:p>
            <a:endParaRPr lang="pl-PL" dirty="0"/>
          </a:p>
          <a:p>
            <a:r>
              <a:rPr lang="pl-PL" dirty="0"/>
              <a:t>Dokonujemy dużej liczby obliczeń ……</a:t>
            </a:r>
          </a:p>
          <a:p>
            <a:r>
              <a:rPr lang="pl-PL" dirty="0"/>
              <a:t>I na samym </a:t>
            </a:r>
            <a:r>
              <a:rPr lang="pl-PL" dirty="0" err="1"/>
              <a:t>ońcu</a:t>
            </a:r>
            <a:r>
              <a:rPr lang="pl-PL" dirty="0"/>
              <a:t> otrzymujemy wartość h/2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finalnie możemy napisać że nasza </a:t>
            </a:r>
            <a:r>
              <a:rPr lang="pl-PL" dirty="0" err="1"/>
              <a:t>całkajest</a:t>
            </a:r>
            <a:r>
              <a:rPr lang="pl-PL" dirty="0"/>
              <a:t> równa w przybliżeniu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Omówić przekształcenia wzorów….</a:t>
            </a:r>
          </a:p>
          <a:p>
            <a:r>
              <a:rPr lang="pl-PL" dirty="0"/>
              <a:t>A na koniec zapytać czy czegoś ten wzór nie przypomina??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2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Więc finalnie możemy napisać że nasza </a:t>
            </a:r>
            <a:r>
              <a:rPr lang="pl-PL" dirty="0" err="1"/>
              <a:t>całkajest</a:t>
            </a:r>
            <a:r>
              <a:rPr lang="pl-PL" dirty="0"/>
              <a:t> równa w przybliżeniu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Omówić przekształcenia wzorów….</a:t>
            </a:r>
          </a:p>
          <a:p>
            <a:r>
              <a:rPr lang="pl-PL" dirty="0"/>
              <a:t>A na koniec zapytać czy czegoś ten wzór nie przypomina??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1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Sprawdźmy jak ta sytuacja wygląda dla n=2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0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46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47.png"/><Relationship Id="rId4" Type="http://schemas.microsoft.com/office/2007/relationships/hdphoto" Target="../media/hdphoto1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5" Type="http://schemas.openxmlformats.org/officeDocument/2006/relationships/image" Target="../media/image51.png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microsoft.com/office/2007/relationships/hdphoto" Target="../media/hdphoto1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5.wdp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55.png"/><Relationship Id="rId4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6.png"/><Relationship Id="rId7" Type="http://schemas.microsoft.com/office/2007/relationships/hdphoto" Target="../media/hdphoto20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microsoft.com/office/2007/relationships/hdphoto" Target="../media/hdphoto2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5.png"/><Relationship Id="rId7" Type="http://schemas.microsoft.com/office/2007/relationships/hdphoto" Target="../media/hdphoto24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microsoft.com/office/2007/relationships/hdphoto" Target="../media/hdphoto26.wdp"/><Relationship Id="rId5" Type="http://schemas.microsoft.com/office/2007/relationships/hdphoto" Target="../media/hdphoto23.wdp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microsoft.com/office/2007/relationships/hdphoto" Target="../media/hdphoto25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40.png"/><Relationship Id="rId7" Type="http://schemas.microsoft.com/office/2007/relationships/hdphoto" Target="../media/hdphoto28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microsoft.com/office/2007/relationships/hdphoto" Target="../media/hdphoto2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integration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integration is used when the integral function is given either tabularly or when it cannot be expressed in terms of elementary functions.</a:t>
            </a:r>
          </a:p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The integral function is changed into an interpolation polynomial and this polynomial is integrated.</a:t>
            </a:r>
          </a:p>
          <a:p>
            <a:pPr algn="just"/>
            <a:endParaRPr lang="en-US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When discussing interpolation, the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Lagrang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polynomial for equidistant nodes was derived. We will use it to derive integration formulas in the form of Newton-Cotes quadrature.</a:t>
            </a:r>
          </a:p>
        </p:txBody>
      </p:sp>
    </p:spTree>
    <p:extLst>
      <p:ext uri="{BB962C8B-B14F-4D97-AF65-F5344CB8AC3E}">
        <p14:creationId xmlns:p14="http://schemas.microsoft.com/office/powerpoint/2010/main" val="59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25F0D528-4D78-06F9-329B-A594D12BB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6842" t="5569" r="6362" b="2676"/>
          <a:stretch/>
        </p:blipFill>
        <p:spPr>
          <a:xfrm>
            <a:off x="10079639" y="1593669"/>
            <a:ext cx="11474076" cy="932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C6774CED-4075-400F-1120-63628E117DB7}"/>
                  </a:ext>
                </a:extLst>
              </p:cNvPr>
              <p:cNvSpPr txBox="1"/>
              <p:nvPr/>
            </p:nvSpPr>
            <p:spPr>
              <a:xfrm>
                <a:off x="3657601" y="5110625"/>
                <a:ext cx="14003382" cy="12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num>
                      <m:den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</m:d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</a:t>
                </a:r>
                <a:endParaRPr lang="pl-PL" sz="5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C6774CED-4075-400F-1120-63628E11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5110625"/>
                <a:ext cx="14003382" cy="1284775"/>
              </a:xfrm>
              <a:prstGeom prst="rect">
                <a:avLst/>
              </a:prstGeom>
              <a:blipFill>
                <a:blip r:embed="rId6"/>
                <a:stretch>
                  <a:fillRect b="-151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8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/>
              <p:nvPr/>
            </p:nvSpPr>
            <p:spPr>
              <a:xfrm>
                <a:off x="1046412" y="1707671"/>
                <a:ext cx="17857066" cy="2589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1)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12" y="1707671"/>
                <a:ext cx="17857066" cy="2589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/>
              <p:nvPr/>
            </p:nvSpPr>
            <p:spPr>
              <a:xfrm>
                <a:off x="6947192" y="282786"/>
                <a:ext cx="17857066" cy="1145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192" y="282786"/>
                <a:ext cx="17857066" cy="1145185"/>
              </a:xfrm>
              <a:prstGeom prst="rect">
                <a:avLst/>
              </a:prstGeom>
              <a:blipFill>
                <a:blip r:embed="rId4"/>
                <a:stretch>
                  <a:fillRect t="-532" b="-265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/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=2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845FD13-E6F8-F4FE-2CF5-E08401FAB5F0}"/>
                  </a:ext>
                </a:extLst>
              </p:cNvPr>
              <p:cNvSpPr txBox="1"/>
              <p:nvPr/>
            </p:nvSpPr>
            <p:spPr>
              <a:xfrm>
                <a:off x="1046412" y="3965134"/>
                <a:ext cx="22709188" cy="2657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1)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2−0</m:t>
                              </m:r>
                            </m:sup>
                          </m:sSubSup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2−0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(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−2)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−0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−2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𝑑𝑢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845FD13-E6F8-F4FE-2CF5-E08401FA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12" y="3965134"/>
                <a:ext cx="22709188" cy="2657459"/>
              </a:xfrm>
              <a:prstGeom prst="rect">
                <a:avLst/>
              </a:prstGeom>
              <a:blipFill>
                <a:blip r:embed="rId6"/>
                <a:stretch>
                  <a:fillRect l="-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az 7">
            <a:extLst>
              <a:ext uri="{FF2B5EF4-FFF2-40B4-BE49-F238E27FC236}">
                <a16:creationId xmlns:a16="http://schemas.microsoft.com/office/drawing/2014/main" id="{77D51EBE-BC7F-D8B7-2364-BDC41327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8508" y="6692953"/>
            <a:ext cx="16624995" cy="53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/>
              <p:nvPr/>
            </p:nvSpPr>
            <p:spPr>
              <a:xfrm>
                <a:off x="15570926" y="68429"/>
                <a:ext cx="8360228" cy="1546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pl-PL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1)</m:t>
                              </m:r>
                            </m:e>
                            <m:sub/>
                            <m:sup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926" y="68429"/>
                <a:ext cx="8360228" cy="1546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CACDAAD2-4EBA-CCA0-B9E2-7A1389F3E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206" y="1447322"/>
            <a:ext cx="18987872" cy="587041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13228B6-8313-FF8E-9893-A500F70F6C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27670"/>
          <a:stretch/>
        </p:blipFill>
        <p:spPr>
          <a:xfrm>
            <a:off x="837406" y="6319529"/>
            <a:ext cx="15532912" cy="486227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66B3814-BEFD-E212-EF7E-3C6E1D15E2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140" t="71617" r="26742"/>
          <a:stretch/>
        </p:blipFill>
        <p:spPr>
          <a:xfrm>
            <a:off x="12566469" y="9000192"/>
            <a:ext cx="9493412" cy="1908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/>
              <p:nvPr/>
            </p:nvSpPr>
            <p:spPr>
              <a:xfrm>
                <a:off x="2427444" y="425996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=2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44" y="425996"/>
                <a:ext cx="1785706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8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E28F8AD-45E6-2050-4DD3-62509D1C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8683" y="305813"/>
            <a:ext cx="15331568" cy="48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4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D5F46B7D-7D34-6802-0950-2729BC161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06" y="0"/>
            <a:ext cx="6667176" cy="1196878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D5E7F47-1D4C-2E2D-F74E-2DC44A14FD62}"/>
              </a:ext>
            </a:extLst>
          </p:cNvPr>
          <p:cNvSpPr txBox="1"/>
          <p:nvPr/>
        </p:nvSpPr>
        <p:spPr>
          <a:xfrm>
            <a:off x="2117568" y="305124"/>
            <a:ext cx="14003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Parabolas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(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Simpson's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)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formula</a:t>
            </a:r>
            <a:endParaRPr lang="pl-PL" sz="5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2C16746-B77B-6BA9-A96A-8A7787A55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80571" y="1228454"/>
            <a:ext cx="7672251" cy="103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D5E7F47-1D4C-2E2D-F74E-2DC44A14FD62}"/>
              </a:ext>
            </a:extLst>
          </p:cNvPr>
          <p:cNvSpPr txBox="1"/>
          <p:nvPr/>
        </p:nvSpPr>
        <p:spPr>
          <a:xfrm>
            <a:off x="2117568" y="305124"/>
            <a:ext cx="14003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Error (rest) for the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tapeze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formula</a:t>
            </a:r>
            <a:endParaRPr lang="pl-PL" sz="5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817463D-F9F7-6B2B-3198-9080C1C07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208" y="1555105"/>
            <a:ext cx="7598549" cy="175034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6A4D92F-2BC3-13BC-4C0D-DBFB337CC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207" y="3193721"/>
            <a:ext cx="18787121" cy="247555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60C1D5E9-2EAE-F28B-60C5-72767F824B83}"/>
              </a:ext>
            </a:extLst>
          </p:cNvPr>
          <p:cNvSpPr/>
          <p:nvPr/>
        </p:nvSpPr>
        <p:spPr>
          <a:xfrm>
            <a:off x="8281851" y="4944064"/>
            <a:ext cx="600892" cy="41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CC976B2-380D-FB6F-028D-8DB7D5CE6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9488" y="5669280"/>
            <a:ext cx="9031130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D5E7F47-1D4C-2E2D-F74E-2DC44A14FD62}"/>
              </a:ext>
            </a:extLst>
          </p:cNvPr>
          <p:cNvSpPr txBox="1"/>
          <p:nvPr/>
        </p:nvSpPr>
        <p:spPr>
          <a:xfrm>
            <a:off x="2117568" y="305124"/>
            <a:ext cx="14003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Error (rest) for the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tapeze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formula</a:t>
            </a:r>
            <a:endParaRPr lang="pl-PL" sz="540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0C1D5E9-2EAE-F28B-60C5-72767F824B83}"/>
              </a:ext>
            </a:extLst>
          </p:cNvPr>
          <p:cNvSpPr/>
          <p:nvPr/>
        </p:nvSpPr>
        <p:spPr>
          <a:xfrm>
            <a:off x="8281851" y="4944064"/>
            <a:ext cx="600892" cy="41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58A905C-1BA7-1B38-8C82-2CD3BA172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3637" y="3131415"/>
            <a:ext cx="16436958" cy="444871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CC976B2-380D-FB6F-028D-8DB7D5CE6B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21327"/>
          <a:stretch/>
        </p:blipFill>
        <p:spPr>
          <a:xfrm>
            <a:off x="14283558" y="0"/>
            <a:ext cx="7613018" cy="349994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64220EE-E0DA-E30A-7394-A6AA7D753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3637" y="7587303"/>
            <a:ext cx="14497562" cy="40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D5E7F47-1D4C-2E2D-F74E-2DC44A14FD62}"/>
              </a:ext>
            </a:extLst>
          </p:cNvPr>
          <p:cNvSpPr txBox="1"/>
          <p:nvPr/>
        </p:nvSpPr>
        <p:spPr>
          <a:xfrm>
            <a:off x="2117568" y="305124"/>
            <a:ext cx="14003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Error (rest) for the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tapeze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formula</a:t>
            </a:r>
            <a:endParaRPr lang="pl-PL" sz="540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0C1D5E9-2EAE-F28B-60C5-72767F824B83}"/>
              </a:ext>
            </a:extLst>
          </p:cNvPr>
          <p:cNvSpPr/>
          <p:nvPr/>
        </p:nvSpPr>
        <p:spPr>
          <a:xfrm>
            <a:off x="8281851" y="4944064"/>
            <a:ext cx="600892" cy="41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FF6F41-5029-66EC-6EE2-868D73907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978" y="1228454"/>
            <a:ext cx="20113132" cy="1069483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F2FF16F-2245-5350-CC6B-29380AA25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0090" t="79911" r="4556" b="-2"/>
          <a:stretch/>
        </p:blipFill>
        <p:spPr>
          <a:xfrm>
            <a:off x="318978" y="9774620"/>
            <a:ext cx="13144774" cy="214866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44EE8C-4E51-7CB0-FD7E-EFCBA6345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5286" y="9908662"/>
            <a:ext cx="14484151" cy="21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898A57C-39FB-C27B-E9FF-800923E18370}"/>
              </a:ext>
            </a:extLst>
          </p:cNvPr>
          <p:cNvSpPr txBox="1"/>
          <p:nvPr/>
        </p:nvSpPr>
        <p:spPr>
          <a:xfrm>
            <a:off x="2908739" y="922311"/>
            <a:ext cx="1218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5400" dirty="0"/>
              <a:t>Error </a:t>
            </a:r>
            <a:r>
              <a:rPr lang="pl-PL" sz="5400" dirty="0" err="1"/>
              <a:t>sign</a:t>
            </a:r>
            <a:r>
              <a:rPr lang="pl-PL" sz="5400" dirty="0"/>
              <a:t> for </a:t>
            </a:r>
            <a:r>
              <a:rPr lang="pl-PL" sz="5400" dirty="0" err="1"/>
              <a:t>numerical</a:t>
            </a:r>
            <a:r>
              <a:rPr lang="pl-PL" sz="5400" dirty="0"/>
              <a:t> </a:t>
            </a:r>
            <a:r>
              <a:rPr lang="pl-PL" sz="5400" dirty="0" err="1"/>
              <a:t>integration</a:t>
            </a:r>
            <a:r>
              <a:rPr lang="pl-PL" sz="5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DB518C69-CEA1-8E00-5E73-FEC490F6B07B}"/>
                  </a:ext>
                </a:extLst>
              </p:cNvPr>
              <p:cNvSpPr txBox="1"/>
              <p:nvPr/>
            </p:nvSpPr>
            <p:spPr>
              <a:xfrm>
                <a:off x="3263467" y="1710422"/>
                <a:ext cx="17857066" cy="1627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𝑅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𝑡𝑟</m:t>
                          </m:r>
                        </m:sub>
                      </m:sSub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𝑎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DB518C69-CEA1-8E00-5E73-FEC490F6B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1710422"/>
                <a:ext cx="17857066" cy="1627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Obraz 12">
            <a:extLst>
              <a:ext uri="{FF2B5EF4-FFF2-40B4-BE49-F238E27FC236}">
                <a16:creationId xmlns:a16="http://schemas.microsoft.com/office/drawing/2014/main" id="{49236587-09BC-0293-AA84-D5B787223B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29971"/>
          <a:stretch/>
        </p:blipFill>
        <p:spPr>
          <a:xfrm>
            <a:off x="930170" y="3894369"/>
            <a:ext cx="12005537" cy="723608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532EBD30-7DA0-2FBD-9280-172E793D4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3764" t="70717" r="3764" b="-688"/>
          <a:stretch/>
        </p:blipFill>
        <p:spPr>
          <a:xfrm>
            <a:off x="7191604" y="8908726"/>
            <a:ext cx="12005537" cy="309685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B60987E6-1522-FA09-5E99-F2DB6328A2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8488"/>
          <a:stretch/>
        </p:blipFill>
        <p:spPr>
          <a:xfrm>
            <a:off x="17512588" y="4164327"/>
            <a:ext cx="5350848" cy="4706103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7DC994AF-640B-7195-A34F-25A41AB3B4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28" b="43746"/>
          <a:stretch/>
        </p:blipFill>
        <p:spPr>
          <a:xfrm>
            <a:off x="11296993" y="4008393"/>
            <a:ext cx="5350848" cy="50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898A57C-39FB-C27B-E9FF-800923E18370}"/>
              </a:ext>
            </a:extLst>
          </p:cNvPr>
          <p:cNvSpPr txBox="1"/>
          <p:nvPr/>
        </p:nvSpPr>
        <p:spPr>
          <a:xfrm>
            <a:off x="2908739" y="922311"/>
            <a:ext cx="1218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5400" dirty="0"/>
              <a:t>Error </a:t>
            </a:r>
            <a:r>
              <a:rPr lang="pl-PL" sz="5400" dirty="0" err="1"/>
              <a:t>sign</a:t>
            </a:r>
            <a:r>
              <a:rPr lang="pl-PL" sz="5400" dirty="0"/>
              <a:t> for </a:t>
            </a:r>
            <a:r>
              <a:rPr lang="pl-PL" sz="5400" dirty="0" err="1"/>
              <a:t>numerical</a:t>
            </a:r>
            <a:r>
              <a:rPr lang="pl-PL" sz="5400" dirty="0"/>
              <a:t> </a:t>
            </a:r>
            <a:r>
              <a:rPr lang="pl-PL" sz="5400" dirty="0" err="1"/>
              <a:t>integration</a:t>
            </a:r>
            <a:r>
              <a:rPr lang="pl-PL" sz="5400" dirty="0"/>
              <a:t>.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D260723F-D135-4158-9114-07C04F18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056" y="2364780"/>
            <a:ext cx="10623746" cy="9636281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905DBE10-C432-6E7D-6BF9-B59BE9274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80139" y="922311"/>
            <a:ext cx="5691586" cy="108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integration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4151702"/>
                <a:ext cx="17857066" cy="2269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𝑊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𝑢h</m:t>
                          </m:r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𝑖h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151702"/>
                <a:ext cx="17857066" cy="2269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4D82E077-564D-CFAA-0C15-032A0897630B}"/>
                  </a:ext>
                </a:extLst>
              </p:cNvPr>
              <p:cNvSpPr txBox="1"/>
              <p:nvPr/>
            </p:nvSpPr>
            <p:spPr>
              <a:xfrm>
                <a:off x="2827293" y="6903346"/>
                <a:ext cx="17857066" cy="1417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4D82E077-564D-CFAA-0C15-032A08976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6903346"/>
                <a:ext cx="17857066" cy="14178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9E7ED648-F492-13A1-B993-3C15BD3C678C}"/>
                  </a:ext>
                </a:extLst>
              </p:cNvPr>
              <p:cNvSpPr txBox="1"/>
              <p:nvPr/>
            </p:nvSpPr>
            <p:spPr>
              <a:xfrm>
                <a:off x="2879850" y="8803667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𝑖h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, 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𝑖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=0,1,…, 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9E7ED648-F492-13A1-B993-3C15BD3C6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50" y="8803667"/>
                <a:ext cx="1785706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898A57C-39FB-C27B-E9FF-800923E18370}"/>
              </a:ext>
            </a:extLst>
          </p:cNvPr>
          <p:cNvSpPr txBox="1"/>
          <p:nvPr/>
        </p:nvSpPr>
        <p:spPr>
          <a:xfrm>
            <a:off x="2908738" y="922311"/>
            <a:ext cx="16041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Estimation of error using the parabola formula</a:t>
            </a:r>
            <a:endParaRPr lang="pl-P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9FF4702-66DC-7C51-7321-7CDFC1B86BCD}"/>
                  </a:ext>
                </a:extLst>
              </p:cNvPr>
              <p:cNvSpPr txBox="1"/>
              <p:nvPr/>
            </p:nvSpPr>
            <p:spPr>
              <a:xfrm>
                <a:off x="2908737" y="3760104"/>
                <a:ext cx="16041413" cy="164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sub>
                          </m:sSub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9FF4702-66DC-7C51-7321-7CDFC1B8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7" y="3760104"/>
                <a:ext cx="16041413" cy="1642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898A57C-39FB-C27B-E9FF-800923E18370}"/>
              </a:ext>
            </a:extLst>
          </p:cNvPr>
          <p:cNvSpPr txBox="1"/>
          <p:nvPr/>
        </p:nvSpPr>
        <p:spPr>
          <a:xfrm>
            <a:off x="2120462" y="543938"/>
            <a:ext cx="2093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The coefficients and constant factors in the rest of Newton Cotes quadrature can be read from the tables.</a:t>
            </a:r>
            <a:endParaRPr lang="pl-P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3DF7AF70-BCBC-2288-FBC4-BE3B90F0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399433"/>
                  </p:ext>
                </p:extLst>
              </p:nvPr>
            </p:nvGraphicFramePr>
            <p:xfrm>
              <a:off x="1698300" y="5443774"/>
              <a:ext cx="20936600" cy="640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896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771296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7993672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3/80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5096040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2/45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8/945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0032284"/>
                      </a:ext>
                    </a:extLst>
                  </a:tr>
                  <a:tr h="673247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5/288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275/12096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8348911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9/1400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857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3DF7AF70-BCBC-2288-FBC4-BE3B90F0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399433"/>
                  </p:ext>
                </p:extLst>
              </p:nvPr>
            </p:nvGraphicFramePr>
            <p:xfrm>
              <a:off x="1698300" y="5443774"/>
              <a:ext cx="20936600" cy="640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625" t="-1333" r="-2050000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550" t="-1333" r="-522391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333" r="-700291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0875" t="-1333" r="-602332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99709" t="-1333" r="-500581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99709" t="-1333" r="-400581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2659" t="-1333" r="-416105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6667" t="-1333" r="-270333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1341837" t="-1333" r="-313776" b="-64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62520" t="-1333" r="-655" b="-64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77129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799367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3/80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509604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2/45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8/945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003228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5/288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275/12096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834891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9/1400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857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70255820-3F4E-174A-8CBD-64A700879F07}"/>
                  </a:ext>
                </a:extLst>
              </p:cNvPr>
              <p:cNvSpPr txBox="1"/>
              <p:nvPr/>
            </p:nvSpPr>
            <p:spPr>
              <a:xfrm>
                <a:off x="2120462" y="2298264"/>
                <a:ext cx="8253248" cy="2375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h𝐴</m:t>
                      </m:r>
                      <m:nary>
                        <m:naryPr>
                          <m:chr m:val="∑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70255820-3F4E-174A-8CBD-64A70087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62" y="2298264"/>
                <a:ext cx="8253248" cy="2375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649BCE2-FF4D-0CF8-732F-AFCA3946CA9F}"/>
                  </a:ext>
                </a:extLst>
              </p:cNvPr>
              <p:cNvSpPr txBox="1"/>
              <p:nvPr/>
            </p:nvSpPr>
            <p:spPr>
              <a:xfrm>
                <a:off x="8780082" y="3013259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649BCE2-FF4D-0CF8-732F-AFCA3946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82" y="3013259"/>
                <a:ext cx="8253248" cy="938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ole tekstowe 6">
            <a:extLst>
              <a:ext uri="{FF2B5EF4-FFF2-40B4-BE49-F238E27FC236}">
                <a16:creationId xmlns:a16="http://schemas.microsoft.com/office/drawing/2014/main" id="{5C154A8F-9BA7-D1B0-CEE0-E72D794CEC88}"/>
              </a:ext>
            </a:extLst>
          </p:cNvPr>
          <p:cNvSpPr txBox="1"/>
          <p:nvPr/>
        </p:nvSpPr>
        <p:spPr>
          <a:xfrm>
            <a:off x="19388954" y="3054109"/>
            <a:ext cx="2093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for odd values</a:t>
            </a:r>
            <a:endParaRPr lang="pl-PL" sz="5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6BB5B82-F514-273F-D46F-1A13B7CB017E}"/>
              </a:ext>
            </a:extLst>
          </p:cNvPr>
          <p:cNvSpPr txBox="1"/>
          <p:nvPr/>
        </p:nvSpPr>
        <p:spPr>
          <a:xfrm>
            <a:off x="19388954" y="4149534"/>
            <a:ext cx="2093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for even values</a:t>
            </a:r>
            <a:endParaRPr lang="pl-P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3F576AF-FC38-AE9E-3640-DD8DAC846906}"/>
                  </a:ext>
                </a:extLst>
              </p:cNvPr>
              <p:cNvSpPr txBox="1"/>
              <p:nvPr/>
            </p:nvSpPr>
            <p:spPr>
              <a:xfrm>
                <a:off x="13359964" y="3118665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3F576AF-FC38-AE9E-3640-DD8DAC84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964" y="3118665"/>
                <a:ext cx="8253248" cy="938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BEF7E6F4-7EF6-3588-5215-3EDD12431A9E}"/>
                  </a:ext>
                </a:extLst>
              </p:cNvPr>
              <p:cNvSpPr txBox="1"/>
              <p:nvPr/>
            </p:nvSpPr>
            <p:spPr>
              <a:xfrm>
                <a:off x="13132675" y="4320177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BEF7E6F4-7EF6-3588-5215-3EDD12431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675" y="4320177"/>
                <a:ext cx="8253248" cy="938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898A57C-39FB-C27B-E9FF-800923E18370}"/>
              </a:ext>
            </a:extLst>
          </p:cNvPr>
          <p:cNvSpPr txBox="1"/>
          <p:nvPr/>
        </p:nvSpPr>
        <p:spPr>
          <a:xfrm>
            <a:off x="2120462" y="543938"/>
            <a:ext cx="2093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The coefficients and constant factors in the rest of Newton Cotes quadrature can be read from the tables.</a:t>
            </a:r>
            <a:endParaRPr lang="pl-P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3DF7AF70-BCBC-2288-FBC4-BE3B90F0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972463"/>
                  </p:ext>
                </p:extLst>
              </p:nvPr>
            </p:nvGraphicFramePr>
            <p:xfrm>
              <a:off x="1723700" y="5443774"/>
              <a:ext cx="209366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896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771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3DF7AF70-BCBC-2288-FBC4-BE3B90F0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972463"/>
                  </p:ext>
                </p:extLst>
              </p:nvPr>
            </p:nvGraphicFramePr>
            <p:xfrm>
              <a:off x="1723700" y="5443774"/>
              <a:ext cx="209366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625" t="-1325" r="-2050000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550" t="-1325" r="-522391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325" r="-700291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0875" t="-1325" r="-602332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99709" t="-1325" r="-500581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99709" t="-1325" r="-400581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2659" t="-1325" r="-416105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6667" t="-1325" r="-270333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1341837" t="-1325" r="-313776" b="-139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62520" t="-1325" r="-655" b="-139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½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7712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70255820-3F4E-174A-8CBD-64A700879F07}"/>
                  </a:ext>
                </a:extLst>
              </p:cNvPr>
              <p:cNvSpPr txBox="1"/>
              <p:nvPr/>
            </p:nvSpPr>
            <p:spPr>
              <a:xfrm>
                <a:off x="1723700" y="7818911"/>
                <a:ext cx="8253248" cy="166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70255820-3F4E-174A-8CBD-64A70087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700" y="7818911"/>
                <a:ext cx="8253248" cy="166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649BCE2-FF4D-0CF8-732F-AFCA3946CA9F}"/>
                  </a:ext>
                </a:extLst>
              </p:cNvPr>
              <p:cNvSpPr txBox="1"/>
              <p:nvPr/>
            </p:nvSpPr>
            <p:spPr>
              <a:xfrm>
                <a:off x="8780082" y="3013259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649BCE2-FF4D-0CF8-732F-AFCA3946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82" y="3013259"/>
                <a:ext cx="8253248" cy="938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ole tekstowe 6">
            <a:extLst>
              <a:ext uri="{FF2B5EF4-FFF2-40B4-BE49-F238E27FC236}">
                <a16:creationId xmlns:a16="http://schemas.microsoft.com/office/drawing/2014/main" id="{5C154A8F-9BA7-D1B0-CEE0-E72D794CEC88}"/>
              </a:ext>
            </a:extLst>
          </p:cNvPr>
          <p:cNvSpPr txBox="1"/>
          <p:nvPr/>
        </p:nvSpPr>
        <p:spPr>
          <a:xfrm>
            <a:off x="19388954" y="3054109"/>
            <a:ext cx="2093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for odd values</a:t>
            </a:r>
            <a:endParaRPr lang="pl-PL" sz="5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6BB5B82-F514-273F-D46F-1A13B7CB017E}"/>
              </a:ext>
            </a:extLst>
          </p:cNvPr>
          <p:cNvSpPr txBox="1"/>
          <p:nvPr/>
        </p:nvSpPr>
        <p:spPr>
          <a:xfrm>
            <a:off x="19388954" y="4149534"/>
            <a:ext cx="2093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for even values</a:t>
            </a:r>
            <a:endParaRPr lang="pl-P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3F576AF-FC38-AE9E-3640-DD8DAC846906}"/>
                  </a:ext>
                </a:extLst>
              </p:cNvPr>
              <p:cNvSpPr txBox="1"/>
              <p:nvPr/>
            </p:nvSpPr>
            <p:spPr>
              <a:xfrm>
                <a:off x="13359964" y="3118665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3F576AF-FC38-AE9E-3640-DD8DAC84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964" y="3118665"/>
                <a:ext cx="8253248" cy="938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BEF7E6F4-7EF6-3588-5215-3EDD12431A9E}"/>
                  </a:ext>
                </a:extLst>
              </p:cNvPr>
              <p:cNvSpPr txBox="1"/>
              <p:nvPr/>
            </p:nvSpPr>
            <p:spPr>
              <a:xfrm>
                <a:off x="13132675" y="4320177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BEF7E6F4-7EF6-3588-5215-3EDD12431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675" y="4320177"/>
                <a:ext cx="8253248" cy="938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0767AF5C-0AA2-01C3-46E3-01DE80D702A1}"/>
                  </a:ext>
                </a:extLst>
              </p:cNvPr>
              <p:cNvSpPr txBox="1"/>
              <p:nvPr/>
            </p:nvSpPr>
            <p:spPr>
              <a:xfrm>
                <a:off x="2120462" y="2298264"/>
                <a:ext cx="8253248" cy="2375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h𝐴</m:t>
                      </m:r>
                      <m:nary>
                        <m:naryPr>
                          <m:chr m:val="∑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0767AF5C-0AA2-01C3-46E3-01DE80D7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62" y="2298264"/>
                <a:ext cx="8253248" cy="2375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8EC30CDC-415A-5130-E315-F0038A238218}"/>
                  </a:ext>
                </a:extLst>
              </p:cNvPr>
              <p:cNvSpPr txBox="1"/>
              <p:nvPr/>
            </p:nvSpPr>
            <p:spPr>
              <a:xfrm>
                <a:off x="11135706" y="8462490"/>
                <a:ext cx="8253248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2+1</m:t>
                          </m:r>
                        </m:sup>
                      </m:sSup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8EC30CDC-415A-5130-E315-F0038A23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706" y="8462490"/>
                <a:ext cx="8253248" cy="9381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13ABC8D7-FC71-BF08-420C-B7F5EC8B4108}"/>
                  </a:ext>
                </a:extLst>
              </p:cNvPr>
              <p:cNvSpPr txBox="1"/>
              <p:nvPr/>
            </p:nvSpPr>
            <p:spPr>
              <a:xfrm>
                <a:off x="11031918" y="9842826"/>
                <a:ext cx="8253248" cy="1719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l-PL" sz="5400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13ABC8D7-FC71-BF08-420C-B7F5EC8B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918" y="9842826"/>
                <a:ext cx="8253248" cy="17198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0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F898A57C-39FB-C27B-E9FF-800923E18370}"/>
                  </a:ext>
                </a:extLst>
              </p:cNvPr>
              <p:cNvSpPr txBox="1"/>
              <p:nvPr/>
            </p:nvSpPr>
            <p:spPr>
              <a:xfrm>
                <a:off x="2120462" y="543938"/>
                <a:ext cx="20936600" cy="3691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dirty="0"/>
                  <a:t>Use the trapezoidal and parabola method to find an approximation of the</a:t>
                </a:r>
                <a:endParaRPr lang="pl-PL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  <m:e>
                          <m:func>
                            <m:func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l-PL" sz="5400" b="0" i="0" smtClean="0"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sty m:val="p"/>
                                </m:rPr>
                                <a:rPr lang="pl-PL" sz="5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5400" dirty="0"/>
              </a:p>
              <a:p>
                <a:r>
                  <a:rPr lang="en-US" sz="5400" dirty="0"/>
                  <a:t>Assess the accuracy of the solution.</a:t>
                </a:r>
                <a:endParaRPr lang="pl-PL" sz="5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F898A57C-39FB-C27B-E9FF-800923E1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62" y="543938"/>
                <a:ext cx="20936600" cy="3691075"/>
              </a:xfrm>
              <a:prstGeom prst="rect">
                <a:avLst/>
              </a:prstGeom>
              <a:blipFill>
                <a:blip r:embed="rId3"/>
                <a:stretch>
                  <a:fillRect l="-1573" t="-4620" b="-75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az 10">
            <a:extLst>
              <a:ext uri="{FF2B5EF4-FFF2-40B4-BE49-F238E27FC236}">
                <a16:creationId xmlns:a16="http://schemas.microsoft.com/office/drawing/2014/main" id="{CED516F1-6C8C-499E-3901-D4987B6FD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462" y="4067375"/>
            <a:ext cx="16889098" cy="27906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DADA64D-81AE-80FA-9EB8-E34F04CE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5514" y="6742908"/>
            <a:ext cx="16231548" cy="279062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3CD8ED7-7F59-0AE2-CD42-5C3336962B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25392"/>
          <a:stretch/>
        </p:blipFill>
        <p:spPr>
          <a:xfrm>
            <a:off x="18239057" y="4847832"/>
            <a:ext cx="4400226" cy="230971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CF9D9060-523E-AC2F-DB2A-0123E9635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214" y="8698476"/>
            <a:ext cx="16190376" cy="33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F898A57C-39FB-C27B-E9FF-800923E18370}"/>
                  </a:ext>
                </a:extLst>
              </p:cNvPr>
              <p:cNvSpPr txBox="1"/>
              <p:nvPr/>
            </p:nvSpPr>
            <p:spPr>
              <a:xfrm>
                <a:off x="10318531" y="3661149"/>
                <a:ext cx="20936600" cy="197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l-PL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  <m:e>
                          <m:func>
                            <m:funcPr>
                              <m:ctrlP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l-PL" sz="5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l-PL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F898A57C-39FB-C27B-E9FF-800923E1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1" y="3661149"/>
                <a:ext cx="20936600" cy="1972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A3495715-D51C-C694-D18E-AB9964B56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360" y="1530233"/>
            <a:ext cx="13881920" cy="341130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6774505-8525-898C-AD8D-62BD4A91D2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979173" y="991995"/>
            <a:ext cx="4835467" cy="19725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0AE3231-9CE4-99E4-37FE-E3B1E80AD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344" y="4647444"/>
            <a:ext cx="20152508" cy="624314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F5E57546-4A49-F363-E4CB-5090E6E3D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4676" y="10270092"/>
            <a:ext cx="17123980" cy="17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258B00E-44E9-C6DC-8094-2CBD2AC679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748736"/>
                  </p:ext>
                </p:extLst>
              </p:nvPr>
            </p:nvGraphicFramePr>
            <p:xfrm>
              <a:off x="1271755" y="2783604"/>
              <a:ext cx="209366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896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l-PL" sz="54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5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l-PL" sz="5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89632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9/1400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857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258B00E-44E9-C6DC-8094-2CBD2AC679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748736"/>
                  </p:ext>
                </p:extLst>
              </p:nvPr>
            </p:nvGraphicFramePr>
            <p:xfrm>
              <a:off x="1271755" y="2783604"/>
              <a:ext cx="209366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462">
                      <a:extLst>
                        <a:ext uri="{9D8B030D-6E8A-4147-A177-3AD203B41FA5}">
                          <a16:colId xmlns:a16="http://schemas.microsoft.com/office/drawing/2014/main" val="3469975021"/>
                        </a:ext>
                      </a:extLst>
                    </a:gridCol>
                    <a:gridCol w="3209858">
                      <a:extLst>
                        <a:ext uri="{9D8B030D-6E8A-4147-A177-3AD203B41FA5}">
                          <a16:colId xmlns:a16="http://schemas.microsoft.com/office/drawing/2014/main" val="195064517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722131956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240343038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687331567"/>
                        </a:ext>
                      </a:extLst>
                    </a:gridCol>
                    <a:gridCol w="2093660">
                      <a:extLst>
                        <a:ext uri="{9D8B030D-6E8A-4147-A177-3AD203B41FA5}">
                          <a16:colId xmlns:a16="http://schemas.microsoft.com/office/drawing/2014/main" val="1199312941"/>
                        </a:ext>
                      </a:extLst>
                    </a:gridCol>
                    <a:gridCol w="1627006">
                      <a:extLst>
                        <a:ext uri="{9D8B030D-6E8A-4147-A177-3AD203B41FA5}">
                          <a16:colId xmlns:a16="http://schemas.microsoft.com/office/drawing/2014/main" val="1449411488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3043610102"/>
                        </a:ext>
                      </a:extLst>
                    </a:gridCol>
                    <a:gridCol w="1198179">
                      <a:extLst>
                        <a:ext uri="{9D8B030D-6E8A-4147-A177-3AD203B41FA5}">
                          <a16:colId xmlns:a16="http://schemas.microsoft.com/office/drawing/2014/main" val="306902624"/>
                        </a:ext>
                      </a:extLst>
                    </a:gridCol>
                    <a:gridCol w="3720655">
                      <a:extLst>
                        <a:ext uri="{9D8B030D-6E8A-4147-A177-3AD203B41FA5}">
                          <a16:colId xmlns:a16="http://schemas.microsoft.com/office/drawing/2014/main" val="372138222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625" t="-662" r="-2050000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550" t="-662" r="-522391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62" r="-700291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00875" t="-662" r="-602332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399709" t="-662" r="-500581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99709" t="-662" r="-400581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2659" t="-662" r="-416105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776667" t="-662" r="-270333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1341837" t="-662" r="-313776" b="-139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462520" t="-662" r="-655" b="-139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08305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1/140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216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sz="5400" dirty="0"/>
                            <a:t>9/1400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8572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3DAD4456-C2B0-EA43-8DC9-D07BFBC4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390" y="778258"/>
            <a:ext cx="5717624" cy="209838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D6666A1-6DD4-98CE-CE79-799F73243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129" y="4612404"/>
            <a:ext cx="19848506" cy="218787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F6F49C8-C5E7-0AB0-105E-46C82551B4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755" y="6442226"/>
            <a:ext cx="2921873" cy="520692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99B5633-A71A-0FDB-22D5-162860FC6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014" y="7172049"/>
            <a:ext cx="12995851" cy="44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integration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292062"/>
                <a:ext cx="17857066" cy="2269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𝑊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𝑢h</m:t>
                          </m:r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𝑖h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292062"/>
                <a:ext cx="17857066" cy="2269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">
            <a:extLst>
              <a:ext uri="{FF2B5EF4-FFF2-40B4-BE49-F238E27FC236}">
                <a16:creationId xmlns:a16="http://schemas.microsoft.com/office/drawing/2014/main" id="{AD0C155D-AA91-72C6-19D4-11F7D5000759}"/>
              </a:ext>
            </a:extLst>
          </p:cNvPr>
          <p:cNvSpPr txBox="1"/>
          <p:nvPr/>
        </p:nvSpPr>
        <p:spPr>
          <a:xfrm>
            <a:off x="2827293" y="4151702"/>
            <a:ext cx="178570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integration involves replacing the function under the integral with this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97E519B1-4726-FC34-4ABA-C9162E3C9406}"/>
                  </a:ext>
                </a:extLst>
              </p:cNvPr>
              <p:cNvSpPr txBox="1"/>
              <p:nvPr/>
            </p:nvSpPr>
            <p:spPr>
              <a:xfrm>
                <a:off x="2827293" y="6296192"/>
                <a:ext cx="17857066" cy="2591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5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𝑏</m:t>
                          </m:r>
                        </m:sup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𝑑𝑥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≈</m:t>
                          </m:r>
                          <m:nary>
                            <m:nary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(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)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97E519B1-4726-FC34-4ABA-C9162E3C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6296192"/>
                <a:ext cx="17857066" cy="2591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B7CB796-2425-C062-FEC9-44AD56C81FC9}"/>
                  </a:ext>
                </a:extLst>
              </p:cNvPr>
              <p:cNvSpPr txBox="1"/>
              <p:nvPr/>
            </p:nvSpPr>
            <p:spPr>
              <a:xfrm>
                <a:off x="2827293" y="9356871"/>
                <a:ext cx="17857066" cy="1426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l-PL" sz="5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5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𝑖</m:t>
                                </m:r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…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𝑖h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)</m:t>
                            </m:r>
                          </m:e>
                        </m:nary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B7CB796-2425-C062-FEC9-44AD56C8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9356871"/>
                <a:ext cx="17857066" cy="1426160"/>
              </a:xfrm>
              <a:prstGeom prst="rect">
                <a:avLst/>
              </a:prstGeom>
              <a:blipFill>
                <a:blip r:embed="rId6"/>
                <a:stretch>
                  <a:fillRect b="-106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21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B7CB796-2425-C062-FEC9-44AD56C81FC9}"/>
                  </a:ext>
                </a:extLst>
              </p:cNvPr>
              <p:cNvSpPr txBox="1"/>
              <p:nvPr/>
            </p:nvSpPr>
            <p:spPr>
              <a:xfrm>
                <a:off x="3263467" y="1218711"/>
                <a:ext cx="17857066" cy="1426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l-PL" sz="5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l-PL" sz="5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5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𝑖</m:t>
                                </m:r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pl-PL" sz="5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…</m:t>
                                </m:r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5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5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+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𝑖h</m:t>
                            </m:r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)</m:t>
                            </m:r>
                          </m:e>
                        </m:nary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 </m:t>
                        </m:r>
                      </m:e>
                    </m:nary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4B7CB796-2425-C062-FEC9-44AD56C8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1218711"/>
                <a:ext cx="17857066" cy="1426160"/>
              </a:xfrm>
              <a:prstGeom prst="rect">
                <a:avLst/>
              </a:prstGeom>
              <a:blipFill>
                <a:blip r:embed="rId4"/>
                <a:stretch>
                  <a:fillRect b="-106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32C99193-1ABC-49D5-6B31-2AA0D0707EC5}"/>
                  </a:ext>
                </a:extLst>
              </p:cNvPr>
              <p:cNvSpPr txBox="1"/>
              <p:nvPr/>
            </p:nvSpPr>
            <p:spPr>
              <a:xfrm>
                <a:off x="3263467" y="3135631"/>
                <a:ext cx="17857066" cy="1807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6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ctrlPr>
                                  <a:rPr lang="en-US" sz="6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4"/>
                                  </m:rP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𝑏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pl-PL" sz="66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cs typeface="Poppins SemiBold" panose="02000000000000000000" pitchFamily="2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l-PL" sz="66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cs typeface="Poppins SemiBold" panose="02000000000000000000" pitchFamily="2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!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pl-PL" sz="66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6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32C99193-1ABC-49D5-6B31-2AA0D070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3135631"/>
                <a:ext cx="17857066" cy="1807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Nawias klamrowy otwierający 3">
            <a:extLst>
              <a:ext uri="{FF2B5EF4-FFF2-40B4-BE49-F238E27FC236}">
                <a16:creationId xmlns:a16="http://schemas.microsoft.com/office/drawing/2014/main" id="{388F036B-EF89-E87D-687C-724445C51AA0}"/>
              </a:ext>
            </a:extLst>
          </p:cNvPr>
          <p:cNvSpPr/>
          <p:nvPr/>
        </p:nvSpPr>
        <p:spPr>
          <a:xfrm rot="16200000">
            <a:off x="9342121" y="2209799"/>
            <a:ext cx="2072640" cy="79248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55023B79-B471-7B9E-DF5E-BA3ABBDC10A9}"/>
                  </a:ext>
                </a:extLst>
              </p:cNvPr>
              <p:cNvSpPr txBox="1"/>
              <p:nvPr/>
            </p:nvSpPr>
            <p:spPr>
              <a:xfrm>
                <a:off x="1674813" y="7106976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55023B79-B471-7B9E-DF5E-BA3ABBDC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3" y="7106976"/>
                <a:ext cx="17857066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FB8E8B3A-2693-4F1B-F2CA-0813AEC52744}"/>
                  </a:ext>
                </a:extLst>
              </p:cNvPr>
              <p:cNvSpPr txBox="1"/>
              <p:nvPr/>
            </p:nvSpPr>
            <p:spPr>
              <a:xfrm>
                <a:off x="2370092" y="8914955"/>
                <a:ext cx="20703267" cy="2492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This pattern is called quadrature.</a:t>
                </a:r>
                <a:endParaRPr lang="pl-PL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this case,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5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are quadrature nodes,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n-US" sz="5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are quadrature coefficients. </a:t>
                </a:r>
                <a:r>
                  <a:rPr lang="en-US" sz="54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Quadratures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do not need to be defined for equidistant nodes.</a:t>
                </a:r>
              </a:p>
            </p:txBody>
          </p:sp>
        </mc:Choice>
        <mc:Fallback xmlns="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FB8E8B3A-2693-4F1B-F2CA-0813AEC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092" y="8914955"/>
                <a:ext cx="20703267" cy="2492990"/>
              </a:xfrm>
              <a:prstGeom prst="rect">
                <a:avLst/>
              </a:prstGeom>
              <a:blipFill>
                <a:blip r:embed="rId7"/>
                <a:stretch>
                  <a:fillRect l="-2032" t="-8557" r="-2002" b="-158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4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32C99193-1ABC-49D5-6B31-2AA0D0707EC5}"/>
                  </a:ext>
                </a:extLst>
              </p:cNvPr>
              <p:cNvSpPr txBox="1"/>
              <p:nvPr/>
            </p:nvSpPr>
            <p:spPr>
              <a:xfrm>
                <a:off x="3263467" y="617951"/>
                <a:ext cx="17857066" cy="1807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6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ctrlPr>
                                  <a:rPr lang="en-US" sz="6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4"/>
                                  </m:rP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𝑏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pl-PL" sz="66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cs typeface="Poppins SemiBold" panose="02000000000000000000" pitchFamily="2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l-PL" sz="66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cs typeface="Poppins SemiBold" panose="02000000000000000000" pitchFamily="2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!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pl-PL" sz="66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6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32C99193-1ABC-49D5-6B31-2AA0D070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617951"/>
                <a:ext cx="17857066" cy="18076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3F110C34-0B9E-E388-752B-7C4D98E7B69B}"/>
                  </a:ext>
                </a:extLst>
              </p:cNvPr>
              <p:cNvSpPr txBox="1"/>
              <p:nvPr/>
            </p:nvSpPr>
            <p:spPr>
              <a:xfrm>
                <a:off x="3263467" y="2869125"/>
                <a:ext cx="17857066" cy="1989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6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𝑏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3F110C34-0B9E-E388-752B-7C4D98E7B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2869125"/>
                <a:ext cx="17857066" cy="1989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73AD645A-ACAB-860E-B45A-9BF23CCD32F6}"/>
                  </a:ext>
                </a:extLst>
              </p:cNvPr>
              <p:cNvSpPr txBox="1"/>
              <p:nvPr/>
            </p:nvSpPr>
            <p:spPr>
              <a:xfrm>
                <a:off x="3263467" y="4897504"/>
                <a:ext cx="17857066" cy="1732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6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</m:den>
                      </m:f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⇒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𝑢h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⇒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𝑑𝑥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h𝑑𝑢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73AD645A-ACAB-860E-B45A-9BF23CCD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4897504"/>
                <a:ext cx="17857066" cy="1732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4B5B4198-8DA0-2080-95D1-B3B26BEE985F}"/>
                  </a:ext>
                </a:extLst>
              </p:cNvPr>
              <p:cNvSpPr txBox="1"/>
              <p:nvPr/>
            </p:nvSpPr>
            <p:spPr>
              <a:xfrm>
                <a:off x="3263467" y="6669659"/>
                <a:ext cx="17857066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6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𝑎</m:t>
                      </m:r>
                      <m:r>
                        <a:rPr lang="pl-PL" sz="6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≡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⇒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=0;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𝑏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≡</m:t>
                      </m:r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⇒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𝑢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4B5B4198-8DA0-2080-95D1-B3B26BEE9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6669659"/>
                <a:ext cx="17857066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4F9830BB-7E20-FDD7-AF95-A42E6DA8C600}"/>
                  </a:ext>
                </a:extLst>
              </p:cNvPr>
              <p:cNvSpPr txBox="1"/>
              <p:nvPr/>
            </p:nvSpPr>
            <p:spPr>
              <a:xfrm>
                <a:off x="3263467" y="8786591"/>
                <a:ext cx="17857066" cy="1807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6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f>
                              <m:fPr>
                                <m:ctrlP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6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𝑖</m:t>
                                </m:r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</m:den>
                            </m:f>
                            <m:nary>
                              <m:naryPr>
                                <m:limLoc m:val="undOvr"/>
                                <m:ctrlPr>
                                  <a:rPr lang="en-US" sz="6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naryPr>
                              <m:sub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𝑛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𝑑𝑢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pl-PL" sz="66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6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4F9830BB-7E20-FDD7-AF95-A42E6DA8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8786591"/>
                <a:ext cx="17857066" cy="18076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5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FB8E8B3A-2693-4F1B-F2CA-0813AEC52744}"/>
              </a:ext>
            </a:extLst>
          </p:cNvPr>
          <p:cNvSpPr txBox="1"/>
          <p:nvPr/>
        </p:nvSpPr>
        <p:spPr>
          <a:xfrm>
            <a:off x="2370092" y="8914955"/>
            <a:ext cx="2070326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These are all 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Newton-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Cotes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quadrature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30EA6BA9-2B97-CB3E-688E-1900AC6F7C67}"/>
                  </a:ext>
                </a:extLst>
              </p:cNvPr>
              <p:cNvSpPr txBox="1"/>
              <p:nvPr/>
            </p:nvSpPr>
            <p:spPr>
              <a:xfrm>
                <a:off x="3793192" y="681239"/>
                <a:ext cx="17857066" cy="1807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6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f>
                              <m:fPr>
                                <m:ctrlP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6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𝑖</m:t>
                                </m:r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𝑛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−</m:t>
                                    </m:r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pl-PL" sz="6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!</m:t>
                                </m:r>
                              </m:den>
                            </m:f>
                            <m:nary>
                              <m:naryPr>
                                <m:limLoc m:val="undOvr"/>
                                <m:ctrlPr>
                                  <a:rPr lang="en-US" sz="6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naryPr>
                              <m:sub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𝑛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l-PL" sz="6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…</m:t>
                                    </m:r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𝑢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−</m:t>
                                        </m:r>
                                        <m:r>
                                          <a:rPr lang="pl-PL" sz="6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pl-PL" sz="6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𝑑𝑢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pl-PL" sz="66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6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30EA6BA9-2B97-CB3E-688E-1900AC6F7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92" y="681239"/>
                <a:ext cx="17857066" cy="18076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1EC4398D-B475-AA7E-EAC3-1073A45A82B3}"/>
                  </a:ext>
                </a:extLst>
              </p:cNvPr>
              <p:cNvSpPr txBox="1"/>
              <p:nvPr/>
            </p:nvSpPr>
            <p:spPr>
              <a:xfrm>
                <a:off x="3793192" y="3894260"/>
                <a:ext cx="17857066" cy="101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6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6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l-PL" sz="6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l-PL" sz="66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6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l-PL" sz="6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6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1EC4398D-B475-AA7E-EAC3-1073A45A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92" y="3894260"/>
                <a:ext cx="17857066" cy="1019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/>
              <p:nvPr/>
            </p:nvSpPr>
            <p:spPr>
              <a:xfrm>
                <a:off x="2941854" y="5753587"/>
                <a:ext cx="17857066" cy="2589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54" y="5753587"/>
                <a:ext cx="17857066" cy="2589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2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/>
              <p:nvPr/>
            </p:nvSpPr>
            <p:spPr>
              <a:xfrm>
                <a:off x="837406" y="3295469"/>
                <a:ext cx="17857066" cy="2589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06" y="3295469"/>
                <a:ext cx="17857066" cy="258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/>
              <p:nvPr/>
            </p:nvSpPr>
            <p:spPr>
              <a:xfrm>
                <a:off x="3263467" y="1710422"/>
                <a:ext cx="17857066" cy="1145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1710422"/>
                <a:ext cx="17857066" cy="1145185"/>
              </a:xfrm>
              <a:prstGeom prst="rect">
                <a:avLst/>
              </a:prstGeom>
              <a:blipFill>
                <a:blip r:embed="rId5"/>
                <a:stretch>
                  <a:fillRect t="-1070" b="-267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/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845FD13-E6F8-F4FE-2CF5-E08401FAB5F0}"/>
                  </a:ext>
                </a:extLst>
              </p:cNvPr>
              <p:cNvSpPr txBox="1"/>
              <p:nvPr/>
            </p:nvSpPr>
            <p:spPr>
              <a:xfrm>
                <a:off x="837406" y="5885281"/>
                <a:ext cx="22709188" cy="2655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1−0</m:t>
                              </m:r>
                            </m:sup>
                          </m:sSub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1−0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−0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=−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</m:e>
                          </m:d>
                          <m:sSubSup>
                            <m:sSubSup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=−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845FD13-E6F8-F4FE-2CF5-E08401FA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06" y="5885281"/>
                <a:ext cx="22709188" cy="2655727"/>
              </a:xfrm>
              <a:prstGeom prst="rect">
                <a:avLst/>
              </a:prstGeom>
              <a:blipFill>
                <a:blip r:embed="rId7"/>
                <a:stretch>
                  <a:fillRect l="-2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/>
              <p:nvPr/>
            </p:nvSpPr>
            <p:spPr>
              <a:xfrm>
                <a:off x="837406" y="3295469"/>
                <a:ext cx="21833408" cy="2655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6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𝐴</m:t>
                          </m:r>
                        </m:e>
                        <m:sub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r>
                        <a:rPr lang="pl-PL" sz="6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h</m:t>
                      </m:r>
                      <m:f>
                        <m:fPr>
                          <m:ctrlP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e>
                            <m:sub/>
                            <m:sup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1−1</m:t>
                              </m:r>
                            </m:sup>
                          </m:sSubSup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1!</m:t>
                          </m:r>
                          <m:d>
                            <m:dPr>
                              <m:ctrlP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6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pl-PL" sz="6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0</m:t>
                          </m:r>
                        </m:sub>
                        <m:sup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pl-PL" sz="5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𝑢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−</m:t>
                                  </m:r>
                                  <m:r>
                                    <a:rPr lang="pl-PL" sz="5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pl-PL" sz="5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𝑑𝑢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  <m:nary>
                            <m:nary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𝑢𝑑𝑢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=</m:t>
                              </m:r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l-PL" sz="5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5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pl-PL" sz="5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pl-PL" sz="5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pl-PL" sz="5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A89FDCFE-1CFC-CE47-1451-1DE13AE7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06" y="3295469"/>
                <a:ext cx="21833408" cy="2655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/>
              <p:nvPr/>
            </p:nvSpPr>
            <p:spPr>
              <a:xfrm>
                <a:off x="3263467" y="1710422"/>
                <a:ext cx="17857066" cy="1145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𝑖h</m:t>
                        </m:r>
                      </m:e>
                    </m:d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454673F1-17FD-FE4B-7B07-15CB32987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1710422"/>
                <a:ext cx="17857066" cy="1145185"/>
              </a:xfrm>
              <a:prstGeom prst="rect">
                <a:avLst/>
              </a:prstGeom>
              <a:blipFill>
                <a:blip r:embed="rId5"/>
                <a:stretch>
                  <a:fillRect t="-1070" b="-267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/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𝑛</m:t>
                      </m:r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20BC1337-82AD-AD99-EBF5-73AA73B13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67" y="612650"/>
                <a:ext cx="17857066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1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B0E87279-F019-D9BE-FA89-899422EFB195}"/>
                  </a:ext>
                </a:extLst>
              </p:cNvPr>
              <p:cNvSpPr txBox="1"/>
              <p:nvPr/>
            </p:nvSpPr>
            <p:spPr>
              <a:xfrm>
                <a:off x="2412129" y="1709471"/>
                <a:ext cx="17857066" cy="1145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  <m:r>
                      <a:rPr lang="pl-PL" sz="5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≅</m:t>
                    </m:r>
                  </m:oMath>
                </a14:m>
                <a:r>
                  <a:rPr lang="en-US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=0</m:t>
                        </m:r>
                      </m:sub>
                      <m:sup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</m:oMath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B0E87279-F019-D9BE-FA89-899422EFB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29" y="1709471"/>
                <a:ext cx="17857066" cy="1145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55F068C-3B89-9FF9-E9B8-DD7D812730EE}"/>
                  </a:ext>
                </a:extLst>
              </p:cNvPr>
              <p:cNvSpPr txBox="1"/>
              <p:nvPr/>
            </p:nvSpPr>
            <p:spPr>
              <a:xfrm>
                <a:off x="-3622912" y="3538271"/>
                <a:ext cx="17857066" cy="1572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h</m:t>
                          </m:r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5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55F068C-3B89-9FF9-E9B8-DD7D81273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2912" y="3538271"/>
                <a:ext cx="17857066" cy="1572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DBCD035E-B960-E24E-40BE-E68537791C2B}"/>
                  </a:ext>
                </a:extLst>
              </p:cNvPr>
              <p:cNvSpPr txBox="1"/>
              <p:nvPr/>
            </p:nvSpPr>
            <p:spPr>
              <a:xfrm>
                <a:off x="-2630134" y="5794240"/>
                <a:ext cx="17857066" cy="1572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𝑏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𝑏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−</m:t>
                          </m:r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𝑎</m:t>
                          </m:r>
                        </m:num>
                        <m:den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lang="pl-PL" sz="5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5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DBCD035E-B960-E24E-40BE-E68537791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0134" y="5794240"/>
                <a:ext cx="17857066" cy="15723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D0CE72A5-39D8-B1B1-AB3A-7F2D5B503FED}"/>
                  </a:ext>
                </a:extLst>
              </p:cNvPr>
              <p:cNvSpPr txBox="1"/>
              <p:nvPr/>
            </p:nvSpPr>
            <p:spPr>
              <a:xfrm>
                <a:off x="2412129" y="7453988"/>
                <a:ext cx="17857066" cy="1192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d>
                      <m:dPr>
                        <m:ctrlP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sub>
                      <m:sup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sup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h</m:t>
                        </m:r>
                      </m:num>
                      <m:den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h</m:t>
                        </m:r>
                      </m:num>
                      <m:den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5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</m:t>
                        </m:r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num>
                      <m:den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r>
                      <a:rPr lang="pl-PL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𝑎</m:t>
                        </m:r>
                      </m:e>
                    </m:d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r>
                      <a:rPr lang="pl-PL" sz="5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pl-PL" sz="54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</a:t>
                </a:r>
                <a:endParaRPr lang="en-US" sz="54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D0CE72A5-39D8-B1B1-AB3A-7F2D5B503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29" y="7453988"/>
                <a:ext cx="17857066" cy="1192442"/>
              </a:xfrm>
              <a:prstGeom prst="rect">
                <a:avLst/>
              </a:prstGeom>
              <a:blipFill>
                <a:blip r:embed="rId7"/>
                <a:stretch>
                  <a:fillRect t="-1538" b="-2102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5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7681</TotalTime>
  <Words>1119</Words>
  <Application>Microsoft Office PowerPoint</Application>
  <PresentationFormat>Niestandardowy</PresentationFormat>
  <Paragraphs>302</Paragraphs>
  <Slides>25</Slides>
  <Notes>23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3" baseType="lpstr">
      <vt:lpstr>Arial</vt:lpstr>
      <vt:lpstr>Barlow SCK SemiBold</vt:lpstr>
      <vt:lpstr>Calibri</vt:lpstr>
      <vt:lpstr>Cambria Math</vt:lpstr>
      <vt:lpstr>Montserrat Light</vt:lpstr>
      <vt:lpstr>Montserrat SemiBold</vt:lpstr>
      <vt:lpstr>Poppins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Tomasz Moroń</cp:lastModifiedBy>
  <cp:revision>917</cp:revision>
  <dcterms:created xsi:type="dcterms:W3CDTF">2016-06-20T18:47:00Z</dcterms:created>
  <dcterms:modified xsi:type="dcterms:W3CDTF">2024-04-29T01:17:10Z</dcterms:modified>
</cp:coreProperties>
</file>